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2" r:id="rId6"/>
    <p:sldId id="260" r:id="rId7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6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D9A60-53CF-43E4-BAC1-AF4FCE62054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2E3A17-47A4-4171-8167-ECFD8FFAC5C4}">
      <dgm:prSet phldrT="[Текст]"/>
      <dgm:spPr/>
      <dgm:t>
        <a:bodyPr/>
        <a:lstStyle/>
        <a:p>
          <a:r>
            <a:rPr lang="ru-RU" b="1" dirty="0" smtClean="0"/>
            <a:t>Учебная успеваемость </a:t>
          </a:r>
          <a:endParaRPr lang="ru-RU" dirty="0"/>
        </a:p>
      </dgm:t>
    </dgm:pt>
    <dgm:pt modelId="{1AC53EE7-7F20-4DF8-ABD0-82B1A6B71520}" type="parTrans" cxnId="{6128BAAC-4EA2-4400-AC8D-84D9BD558D6C}">
      <dgm:prSet/>
      <dgm:spPr/>
      <dgm:t>
        <a:bodyPr/>
        <a:lstStyle/>
        <a:p>
          <a:endParaRPr lang="ru-RU"/>
        </a:p>
      </dgm:t>
    </dgm:pt>
    <dgm:pt modelId="{EA9F2A23-BE20-4938-B1C7-F05D3BA04CCE}" type="sibTrans" cxnId="{6128BAAC-4EA2-4400-AC8D-84D9BD558D6C}">
      <dgm:prSet/>
      <dgm:spPr/>
      <dgm:t>
        <a:bodyPr/>
        <a:lstStyle/>
        <a:p>
          <a:endParaRPr lang="ru-RU"/>
        </a:p>
      </dgm:t>
    </dgm:pt>
    <dgm:pt modelId="{A3F82DF4-B55E-48BB-B901-7DD3349E1973}">
      <dgm:prSet phldrT="[Текст]"/>
      <dgm:spPr/>
      <dgm:t>
        <a:bodyPr/>
        <a:lstStyle/>
        <a:p>
          <a:r>
            <a:rPr lang="ru-RU" dirty="0" smtClean="0"/>
            <a:t>цели обучения и вытекающие из них требования к обучающимся</a:t>
          </a:r>
          <a:endParaRPr lang="ru-RU" dirty="0"/>
        </a:p>
      </dgm:t>
    </dgm:pt>
    <dgm:pt modelId="{5D743D9A-6E76-4626-879D-9B7933313A82}" type="parTrans" cxnId="{F049449D-6B06-4601-BD49-FB1255B00B98}">
      <dgm:prSet/>
      <dgm:spPr/>
      <dgm:t>
        <a:bodyPr/>
        <a:lstStyle/>
        <a:p>
          <a:endParaRPr lang="ru-RU"/>
        </a:p>
      </dgm:t>
    </dgm:pt>
    <dgm:pt modelId="{306E5310-E366-400A-8BB6-F8E0A7E76BF9}" type="sibTrans" cxnId="{F049449D-6B06-4601-BD49-FB1255B00B98}">
      <dgm:prSet/>
      <dgm:spPr/>
      <dgm:t>
        <a:bodyPr/>
        <a:lstStyle/>
        <a:p>
          <a:endParaRPr lang="ru-RU"/>
        </a:p>
      </dgm:t>
    </dgm:pt>
    <dgm:pt modelId="{C9FF6750-3024-40C0-AEC5-300CCA0828D6}">
      <dgm:prSet phldrT="[Текст]"/>
      <dgm:spPr/>
      <dgm:t>
        <a:bodyPr/>
        <a:lstStyle/>
        <a:p>
          <a:r>
            <a:rPr lang="ru-RU" dirty="0" smtClean="0"/>
            <a:t>психофизические возможности (способности) обучающихся</a:t>
          </a:r>
          <a:endParaRPr lang="ru-RU" dirty="0"/>
        </a:p>
      </dgm:t>
    </dgm:pt>
    <dgm:pt modelId="{1061B765-A3F2-4CBA-8213-217DB34934FB}" type="parTrans" cxnId="{45C76D2E-2720-4C81-AF22-B2CA6813F2AB}">
      <dgm:prSet/>
      <dgm:spPr/>
      <dgm:t>
        <a:bodyPr/>
        <a:lstStyle/>
        <a:p>
          <a:endParaRPr lang="ru-RU"/>
        </a:p>
      </dgm:t>
    </dgm:pt>
    <dgm:pt modelId="{965A3A80-F48F-4EB3-B942-BBB29A73A237}" type="sibTrans" cxnId="{45C76D2E-2720-4C81-AF22-B2CA6813F2AB}">
      <dgm:prSet/>
      <dgm:spPr/>
      <dgm:t>
        <a:bodyPr/>
        <a:lstStyle/>
        <a:p>
          <a:endParaRPr lang="ru-RU"/>
        </a:p>
      </dgm:t>
    </dgm:pt>
    <dgm:pt modelId="{00A76A24-6C8A-44E6-80B4-828BA444214E}">
      <dgm:prSet phldrT="[Текст]"/>
      <dgm:spPr/>
      <dgm:t>
        <a:bodyPr/>
        <a:lstStyle/>
        <a:p>
          <a:r>
            <a:rPr lang="ru-RU" dirty="0" smtClean="0"/>
            <a:t>социальные условия их жизни, обучения и воспитания в образовательном учреждении</a:t>
          </a:r>
          <a:endParaRPr lang="ru-RU" dirty="0"/>
        </a:p>
      </dgm:t>
    </dgm:pt>
    <dgm:pt modelId="{C817B5DF-59A0-4CCE-B480-A5128B6B6FA8}" type="parTrans" cxnId="{F755C835-6F6A-491C-96ED-302AD630F718}">
      <dgm:prSet/>
      <dgm:spPr/>
      <dgm:t>
        <a:bodyPr/>
        <a:lstStyle/>
        <a:p>
          <a:endParaRPr lang="ru-RU"/>
        </a:p>
      </dgm:t>
    </dgm:pt>
    <dgm:pt modelId="{D6DFBA29-D0D2-4E4D-8654-88FD3D04D7E7}" type="sibTrans" cxnId="{F755C835-6F6A-491C-96ED-302AD630F718}">
      <dgm:prSet/>
      <dgm:spPr/>
      <dgm:t>
        <a:bodyPr/>
        <a:lstStyle/>
        <a:p>
          <a:endParaRPr lang="ru-RU"/>
        </a:p>
      </dgm:t>
    </dgm:pt>
    <dgm:pt modelId="{27FC6FBE-D15D-48E5-950E-C6757F82DC59}" type="pres">
      <dgm:prSet presAssocID="{6E8D9A60-53CF-43E4-BAC1-AF4FCE6205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4E1E6C-86CF-4686-A91D-C0D168B374B3}" type="pres">
      <dgm:prSet presAssocID="{652E3A17-47A4-4171-8167-ECFD8FFAC5C4}" presName="centerShape" presStyleLbl="node0" presStyleIdx="0" presStyleCnt="1" custScaleX="293235" custScaleY="124983" custLinFactNeighborX="282" custLinFactNeighborY="423"/>
      <dgm:spPr/>
      <dgm:t>
        <a:bodyPr/>
        <a:lstStyle/>
        <a:p>
          <a:endParaRPr lang="ru-RU"/>
        </a:p>
      </dgm:t>
    </dgm:pt>
    <dgm:pt modelId="{54422DB7-0D2C-4791-87FF-D98A05F134B6}" type="pres">
      <dgm:prSet presAssocID="{5D743D9A-6E76-4626-879D-9B7933313A82}" presName="parTrans" presStyleLbl="bgSibTrans2D1" presStyleIdx="0" presStyleCnt="3" custLinFactNeighborX="4091" custLinFactNeighborY="7786"/>
      <dgm:spPr/>
      <dgm:t>
        <a:bodyPr/>
        <a:lstStyle/>
        <a:p>
          <a:endParaRPr lang="ru-RU"/>
        </a:p>
      </dgm:t>
    </dgm:pt>
    <dgm:pt modelId="{EE11A06B-D57F-495F-A35C-A6DCEE06ADAF}" type="pres">
      <dgm:prSet presAssocID="{A3F82DF4-B55E-48BB-B901-7DD3349E1973}" presName="node" presStyleLbl="node1" presStyleIdx="0" presStyleCnt="3" custRadScaleRad="141687" custRadScaleInc="8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9CEAC-FD3C-4238-8453-B81F62AA8014}" type="pres">
      <dgm:prSet presAssocID="{1061B765-A3F2-4CBA-8213-217DB34934FB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7B6B843E-42A8-4C97-8D2B-DBC771741B55}" type="pres">
      <dgm:prSet presAssocID="{C9FF6750-3024-40C0-AEC5-300CCA0828D6}" presName="node" presStyleLbl="node1" presStyleIdx="1" presStyleCnt="3" custScaleX="132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43272-D449-45F5-81B0-6F7CC46B5B22}" type="pres">
      <dgm:prSet presAssocID="{C817B5DF-59A0-4CCE-B480-A5128B6B6FA8}" presName="parTrans" presStyleLbl="bgSibTrans2D1" presStyleIdx="2" presStyleCnt="3" custLinFactNeighborX="-3872" custLinFactNeighborY="10381"/>
      <dgm:spPr/>
      <dgm:t>
        <a:bodyPr/>
        <a:lstStyle/>
        <a:p>
          <a:endParaRPr lang="ru-RU"/>
        </a:p>
      </dgm:t>
    </dgm:pt>
    <dgm:pt modelId="{8F34B817-D9CA-46C7-9E35-E487DB12537C}" type="pres">
      <dgm:prSet presAssocID="{00A76A24-6C8A-44E6-80B4-828BA444214E}" presName="node" presStyleLbl="node1" presStyleIdx="2" presStyleCnt="3" custRadScaleRad="143001" custRadScaleInc="-94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28BAAC-4EA2-4400-AC8D-84D9BD558D6C}" srcId="{6E8D9A60-53CF-43E4-BAC1-AF4FCE620548}" destId="{652E3A17-47A4-4171-8167-ECFD8FFAC5C4}" srcOrd="0" destOrd="0" parTransId="{1AC53EE7-7F20-4DF8-ABD0-82B1A6B71520}" sibTransId="{EA9F2A23-BE20-4938-B1C7-F05D3BA04CCE}"/>
    <dgm:cxn modelId="{CA79A079-9794-4D01-93B9-0E3E1C1DED12}" type="presOf" srcId="{00A76A24-6C8A-44E6-80B4-828BA444214E}" destId="{8F34B817-D9CA-46C7-9E35-E487DB12537C}" srcOrd="0" destOrd="0" presId="urn:microsoft.com/office/officeart/2005/8/layout/radial4"/>
    <dgm:cxn modelId="{F1246BA2-18FF-4395-B6F1-7D5E323D6F8B}" type="presOf" srcId="{6E8D9A60-53CF-43E4-BAC1-AF4FCE620548}" destId="{27FC6FBE-D15D-48E5-950E-C6757F82DC59}" srcOrd="0" destOrd="0" presId="urn:microsoft.com/office/officeart/2005/8/layout/radial4"/>
    <dgm:cxn modelId="{D5F4F2F3-6ACC-45B5-8283-C8AD4B75E3C2}" type="presOf" srcId="{652E3A17-47A4-4171-8167-ECFD8FFAC5C4}" destId="{344E1E6C-86CF-4686-A91D-C0D168B374B3}" srcOrd="0" destOrd="0" presId="urn:microsoft.com/office/officeart/2005/8/layout/radial4"/>
    <dgm:cxn modelId="{0B134501-AAF9-4ACC-B67D-D472ED65C86B}" type="presOf" srcId="{C817B5DF-59A0-4CCE-B480-A5128B6B6FA8}" destId="{FCD43272-D449-45F5-81B0-6F7CC46B5B22}" srcOrd="0" destOrd="0" presId="urn:microsoft.com/office/officeart/2005/8/layout/radial4"/>
    <dgm:cxn modelId="{F049449D-6B06-4601-BD49-FB1255B00B98}" srcId="{652E3A17-47A4-4171-8167-ECFD8FFAC5C4}" destId="{A3F82DF4-B55E-48BB-B901-7DD3349E1973}" srcOrd="0" destOrd="0" parTransId="{5D743D9A-6E76-4626-879D-9B7933313A82}" sibTransId="{306E5310-E366-400A-8BB6-F8E0A7E76BF9}"/>
    <dgm:cxn modelId="{3C559321-76F0-4467-A1A6-49550BC3EA78}" type="presOf" srcId="{A3F82DF4-B55E-48BB-B901-7DD3349E1973}" destId="{EE11A06B-D57F-495F-A35C-A6DCEE06ADAF}" srcOrd="0" destOrd="0" presId="urn:microsoft.com/office/officeart/2005/8/layout/radial4"/>
    <dgm:cxn modelId="{45C76D2E-2720-4C81-AF22-B2CA6813F2AB}" srcId="{652E3A17-47A4-4171-8167-ECFD8FFAC5C4}" destId="{C9FF6750-3024-40C0-AEC5-300CCA0828D6}" srcOrd="1" destOrd="0" parTransId="{1061B765-A3F2-4CBA-8213-217DB34934FB}" sibTransId="{965A3A80-F48F-4EB3-B942-BBB29A73A237}"/>
    <dgm:cxn modelId="{4DBCB830-5D7A-4B30-8C0C-BE37FFEB607D}" type="presOf" srcId="{1061B765-A3F2-4CBA-8213-217DB34934FB}" destId="{5B79CEAC-FD3C-4238-8453-B81F62AA8014}" srcOrd="0" destOrd="0" presId="urn:microsoft.com/office/officeart/2005/8/layout/radial4"/>
    <dgm:cxn modelId="{64321195-7EED-4592-8EDB-5E6870067CE8}" type="presOf" srcId="{C9FF6750-3024-40C0-AEC5-300CCA0828D6}" destId="{7B6B843E-42A8-4C97-8D2B-DBC771741B55}" srcOrd="0" destOrd="0" presId="urn:microsoft.com/office/officeart/2005/8/layout/radial4"/>
    <dgm:cxn modelId="{F755C835-6F6A-491C-96ED-302AD630F718}" srcId="{652E3A17-47A4-4171-8167-ECFD8FFAC5C4}" destId="{00A76A24-6C8A-44E6-80B4-828BA444214E}" srcOrd="2" destOrd="0" parTransId="{C817B5DF-59A0-4CCE-B480-A5128B6B6FA8}" sibTransId="{D6DFBA29-D0D2-4E4D-8654-88FD3D04D7E7}"/>
    <dgm:cxn modelId="{8FAD9C76-06BF-42D6-8DB0-149E50D47888}" type="presOf" srcId="{5D743D9A-6E76-4626-879D-9B7933313A82}" destId="{54422DB7-0D2C-4791-87FF-D98A05F134B6}" srcOrd="0" destOrd="0" presId="urn:microsoft.com/office/officeart/2005/8/layout/radial4"/>
    <dgm:cxn modelId="{2C1E00F3-C1FD-49D1-B7B4-BED0CED25E45}" type="presParOf" srcId="{27FC6FBE-D15D-48E5-950E-C6757F82DC59}" destId="{344E1E6C-86CF-4686-A91D-C0D168B374B3}" srcOrd="0" destOrd="0" presId="urn:microsoft.com/office/officeart/2005/8/layout/radial4"/>
    <dgm:cxn modelId="{C2316AAF-DE7C-4946-BB3A-331BE84664BA}" type="presParOf" srcId="{27FC6FBE-D15D-48E5-950E-C6757F82DC59}" destId="{54422DB7-0D2C-4791-87FF-D98A05F134B6}" srcOrd="1" destOrd="0" presId="urn:microsoft.com/office/officeart/2005/8/layout/radial4"/>
    <dgm:cxn modelId="{918BCB9D-0A45-4263-9255-F03DDAE7D956}" type="presParOf" srcId="{27FC6FBE-D15D-48E5-950E-C6757F82DC59}" destId="{EE11A06B-D57F-495F-A35C-A6DCEE06ADAF}" srcOrd="2" destOrd="0" presId="urn:microsoft.com/office/officeart/2005/8/layout/radial4"/>
    <dgm:cxn modelId="{389E63CE-28F1-419B-AFF0-F990FE1280B3}" type="presParOf" srcId="{27FC6FBE-D15D-48E5-950E-C6757F82DC59}" destId="{5B79CEAC-FD3C-4238-8453-B81F62AA8014}" srcOrd="3" destOrd="0" presId="urn:microsoft.com/office/officeart/2005/8/layout/radial4"/>
    <dgm:cxn modelId="{47D01FBD-084F-44AF-8232-7C30E3B9F6FE}" type="presParOf" srcId="{27FC6FBE-D15D-48E5-950E-C6757F82DC59}" destId="{7B6B843E-42A8-4C97-8D2B-DBC771741B55}" srcOrd="4" destOrd="0" presId="urn:microsoft.com/office/officeart/2005/8/layout/radial4"/>
    <dgm:cxn modelId="{CB4D62DE-0D04-488C-A8B2-66FCEC661F2F}" type="presParOf" srcId="{27FC6FBE-D15D-48E5-950E-C6757F82DC59}" destId="{FCD43272-D449-45F5-81B0-6F7CC46B5B22}" srcOrd="5" destOrd="0" presId="urn:microsoft.com/office/officeart/2005/8/layout/radial4"/>
    <dgm:cxn modelId="{92A9524F-EFDC-4407-8671-5625E3AF4B1D}" type="presParOf" srcId="{27FC6FBE-D15D-48E5-950E-C6757F82DC59}" destId="{8F34B817-D9CA-46C7-9E35-E487DB12537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57E112-B241-4FB0-B9EE-D9F4430050A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CF43EC-8030-48BF-9D17-92E79B895041}">
      <dgm:prSet phldrT="[Текст]"/>
      <dgm:spPr/>
      <dgm:t>
        <a:bodyPr/>
        <a:lstStyle/>
        <a:p>
          <a:r>
            <a:rPr lang="ru-RU" dirty="0" smtClean="0"/>
            <a:t>Внешние</a:t>
          </a:r>
          <a:endParaRPr lang="ru-RU" dirty="0"/>
        </a:p>
      </dgm:t>
    </dgm:pt>
    <dgm:pt modelId="{B82B6685-60A4-4AFA-833F-5DF798356D5B}" type="parTrans" cxnId="{8CD1E857-782F-4B0A-8701-DC4851F304DE}">
      <dgm:prSet/>
      <dgm:spPr/>
      <dgm:t>
        <a:bodyPr/>
        <a:lstStyle/>
        <a:p>
          <a:endParaRPr lang="ru-RU"/>
        </a:p>
      </dgm:t>
    </dgm:pt>
    <dgm:pt modelId="{17375F99-0768-4DFD-8B3F-09CAAD154988}" type="sibTrans" cxnId="{8CD1E857-782F-4B0A-8701-DC4851F304DE}">
      <dgm:prSet/>
      <dgm:spPr/>
      <dgm:t>
        <a:bodyPr/>
        <a:lstStyle/>
        <a:p>
          <a:endParaRPr lang="ru-RU"/>
        </a:p>
      </dgm:t>
    </dgm:pt>
    <dgm:pt modelId="{63D40EF3-D78F-4F4B-BAFD-257EE848A29D}">
      <dgm:prSet phldrT="[Текст]" custT="1"/>
      <dgm:spPr/>
      <dgm:t>
        <a:bodyPr/>
        <a:lstStyle/>
        <a:p>
          <a:r>
            <a:rPr lang="ru-RU" sz="2800" dirty="0" smtClean="0"/>
            <a:t>Социальные</a:t>
          </a:r>
          <a:endParaRPr lang="ru-RU" sz="2800" dirty="0"/>
        </a:p>
      </dgm:t>
    </dgm:pt>
    <dgm:pt modelId="{C1949258-0DF3-400F-8BC0-250721DCCBC2}" type="parTrans" cxnId="{4CDDDE55-AEA0-43DE-861A-0506169573BB}">
      <dgm:prSet/>
      <dgm:spPr/>
      <dgm:t>
        <a:bodyPr/>
        <a:lstStyle/>
        <a:p>
          <a:endParaRPr lang="ru-RU"/>
        </a:p>
      </dgm:t>
    </dgm:pt>
    <dgm:pt modelId="{C600D20B-6C7D-41E0-8468-B3C700723F9F}" type="sibTrans" cxnId="{4CDDDE55-AEA0-43DE-861A-0506169573BB}">
      <dgm:prSet/>
      <dgm:spPr/>
      <dgm:t>
        <a:bodyPr/>
        <a:lstStyle/>
        <a:p>
          <a:endParaRPr lang="ru-RU"/>
        </a:p>
      </dgm:t>
    </dgm:pt>
    <dgm:pt modelId="{A2C94285-161D-4965-9DF2-98365A97D902}">
      <dgm:prSet phldrT="[Текст]"/>
      <dgm:spPr/>
      <dgm:t>
        <a:bodyPr/>
        <a:lstStyle/>
        <a:p>
          <a:r>
            <a:rPr lang="ru-RU" dirty="0" smtClean="0"/>
            <a:t>Социально-экономические</a:t>
          </a:r>
          <a:endParaRPr lang="ru-RU" dirty="0"/>
        </a:p>
      </dgm:t>
    </dgm:pt>
    <dgm:pt modelId="{BC07777E-35CD-4239-A75B-3E0BE0B937B2}" type="parTrans" cxnId="{DC300E01-7131-43DC-BC4E-C4664A82E921}">
      <dgm:prSet/>
      <dgm:spPr/>
      <dgm:t>
        <a:bodyPr/>
        <a:lstStyle/>
        <a:p>
          <a:endParaRPr lang="ru-RU"/>
        </a:p>
      </dgm:t>
    </dgm:pt>
    <dgm:pt modelId="{728F9F81-F477-40DB-94DC-2CEC724849BD}" type="sibTrans" cxnId="{DC300E01-7131-43DC-BC4E-C4664A82E921}">
      <dgm:prSet/>
      <dgm:spPr/>
      <dgm:t>
        <a:bodyPr/>
        <a:lstStyle/>
        <a:p>
          <a:endParaRPr lang="ru-RU"/>
        </a:p>
      </dgm:t>
    </dgm:pt>
    <dgm:pt modelId="{44708752-AC17-4D5C-8079-229BF245AD62}">
      <dgm:prSet phldrT="[Текст]"/>
      <dgm:spPr/>
      <dgm:t>
        <a:bodyPr/>
        <a:lstStyle/>
        <a:p>
          <a:r>
            <a:rPr lang="ru-RU" dirty="0" smtClean="0"/>
            <a:t>Внутренние</a:t>
          </a:r>
          <a:endParaRPr lang="ru-RU" dirty="0"/>
        </a:p>
      </dgm:t>
    </dgm:pt>
    <dgm:pt modelId="{8F643F77-D29E-4B7E-8780-3D2DD806E7B0}" type="parTrans" cxnId="{4A8E7ADA-9F70-4EA8-828F-733DC9DF4FC2}">
      <dgm:prSet/>
      <dgm:spPr/>
      <dgm:t>
        <a:bodyPr/>
        <a:lstStyle/>
        <a:p>
          <a:endParaRPr lang="ru-RU"/>
        </a:p>
      </dgm:t>
    </dgm:pt>
    <dgm:pt modelId="{FCA03770-B55E-414B-982D-D198CF0E3F2D}" type="sibTrans" cxnId="{4A8E7ADA-9F70-4EA8-828F-733DC9DF4FC2}">
      <dgm:prSet/>
      <dgm:spPr/>
      <dgm:t>
        <a:bodyPr/>
        <a:lstStyle/>
        <a:p>
          <a:endParaRPr lang="ru-RU"/>
        </a:p>
      </dgm:t>
    </dgm:pt>
    <dgm:pt modelId="{78FFCD8B-8FBF-4957-BDD2-F24A3C04FEF7}">
      <dgm:prSet phldrT="[Текст]"/>
      <dgm:spPr/>
      <dgm:t>
        <a:bodyPr/>
        <a:lstStyle/>
        <a:p>
          <a:r>
            <a:rPr lang="ru-RU" dirty="0" smtClean="0"/>
            <a:t>Особенности личности школьника</a:t>
          </a:r>
          <a:endParaRPr lang="ru-RU" dirty="0"/>
        </a:p>
      </dgm:t>
    </dgm:pt>
    <dgm:pt modelId="{7D132BB1-8F62-4398-9A56-4E9C933A25C5}" type="parTrans" cxnId="{C72DBF9D-3AE5-413F-B61D-5F8DF5640E48}">
      <dgm:prSet/>
      <dgm:spPr/>
      <dgm:t>
        <a:bodyPr/>
        <a:lstStyle/>
        <a:p>
          <a:endParaRPr lang="ru-RU"/>
        </a:p>
      </dgm:t>
    </dgm:pt>
    <dgm:pt modelId="{714A8D7D-10FC-46C9-91BF-A2A773DF0744}" type="sibTrans" cxnId="{C72DBF9D-3AE5-413F-B61D-5F8DF5640E48}">
      <dgm:prSet/>
      <dgm:spPr/>
      <dgm:t>
        <a:bodyPr/>
        <a:lstStyle/>
        <a:p>
          <a:endParaRPr lang="ru-RU"/>
        </a:p>
      </dgm:t>
    </dgm:pt>
    <dgm:pt modelId="{C089D101-55B9-44EB-8D27-8272CF6AA7AD}">
      <dgm:prSet phldrT="[Текст]"/>
      <dgm:spPr/>
      <dgm:t>
        <a:bodyPr/>
        <a:lstStyle/>
        <a:p>
          <a:r>
            <a:rPr lang="ru-RU" dirty="0" smtClean="0"/>
            <a:t>Особенности организма школьника</a:t>
          </a:r>
          <a:endParaRPr lang="ru-RU" dirty="0"/>
        </a:p>
      </dgm:t>
    </dgm:pt>
    <dgm:pt modelId="{0029E1E4-1EA0-4251-BE32-6AD463102E35}" type="parTrans" cxnId="{E1631BB3-795A-4846-812F-ED351F917A07}">
      <dgm:prSet/>
      <dgm:spPr/>
      <dgm:t>
        <a:bodyPr/>
        <a:lstStyle/>
        <a:p>
          <a:endParaRPr lang="ru-RU"/>
        </a:p>
      </dgm:t>
    </dgm:pt>
    <dgm:pt modelId="{5691953C-27CC-46F9-AAEF-16925D093DFF}" type="sibTrans" cxnId="{E1631BB3-795A-4846-812F-ED351F917A07}">
      <dgm:prSet/>
      <dgm:spPr/>
      <dgm:t>
        <a:bodyPr/>
        <a:lstStyle/>
        <a:p>
          <a:endParaRPr lang="ru-RU"/>
        </a:p>
      </dgm:t>
    </dgm:pt>
    <dgm:pt modelId="{D3746865-AC97-4C68-A853-31C398A697B5}">
      <dgm:prSet phldrT="[Текст]"/>
      <dgm:spPr/>
      <dgm:t>
        <a:bodyPr/>
        <a:lstStyle/>
        <a:p>
          <a:r>
            <a:rPr lang="ru-RU" dirty="0" smtClean="0"/>
            <a:t>Организационные</a:t>
          </a:r>
          <a:endParaRPr lang="ru-RU" dirty="0"/>
        </a:p>
      </dgm:t>
    </dgm:pt>
    <dgm:pt modelId="{C199E396-0737-49C7-8743-38940823473C}" type="parTrans" cxnId="{9BEE1B39-7780-4D3B-BDAB-B0846E5F56DD}">
      <dgm:prSet/>
      <dgm:spPr/>
      <dgm:t>
        <a:bodyPr/>
        <a:lstStyle/>
        <a:p>
          <a:endParaRPr lang="ru-RU"/>
        </a:p>
      </dgm:t>
    </dgm:pt>
    <dgm:pt modelId="{FACBC158-BEB4-4571-BD73-BE10F67C2474}" type="sibTrans" cxnId="{9BEE1B39-7780-4D3B-BDAB-B0846E5F56DD}">
      <dgm:prSet/>
      <dgm:spPr/>
      <dgm:t>
        <a:bodyPr/>
        <a:lstStyle/>
        <a:p>
          <a:endParaRPr lang="ru-RU"/>
        </a:p>
      </dgm:t>
    </dgm:pt>
    <dgm:pt modelId="{A9D0DE5E-F640-404E-8CC7-9351FAC9CAAD}" type="pres">
      <dgm:prSet presAssocID="{4E57E112-B241-4FB0-B9EE-D9F4430050A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A799495-A008-456B-A071-99916333086A}" type="pres">
      <dgm:prSet presAssocID="{35CF43EC-8030-48BF-9D17-92E79B895041}" presName="root" presStyleCnt="0"/>
      <dgm:spPr/>
    </dgm:pt>
    <dgm:pt modelId="{A1B80453-54F5-4F1E-8377-3CDDE659A4BA}" type="pres">
      <dgm:prSet presAssocID="{35CF43EC-8030-48BF-9D17-92E79B895041}" presName="rootComposite" presStyleCnt="0"/>
      <dgm:spPr/>
    </dgm:pt>
    <dgm:pt modelId="{948CDDD7-5419-4BE0-BE7D-CC677D9CC23C}" type="pres">
      <dgm:prSet presAssocID="{35CF43EC-8030-48BF-9D17-92E79B895041}" presName="rootText" presStyleLbl="node1" presStyleIdx="0" presStyleCnt="2" custScaleX="216567" custLinFactX="100000" custLinFactNeighborX="156000" custLinFactNeighborY="-3228"/>
      <dgm:spPr/>
      <dgm:t>
        <a:bodyPr/>
        <a:lstStyle/>
        <a:p>
          <a:endParaRPr lang="ru-RU"/>
        </a:p>
      </dgm:t>
    </dgm:pt>
    <dgm:pt modelId="{4196B320-CBE0-4BCA-BAB4-A17B7B29E3FE}" type="pres">
      <dgm:prSet presAssocID="{35CF43EC-8030-48BF-9D17-92E79B895041}" presName="rootConnector" presStyleLbl="node1" presStyleIdx="0" presStyleCnt="2"/>
      <dgm:spPr/>
      <dgm:t>
        <a:bodyPr/>
        <a:lstStyle/>
        <a:p>
          <a:endParaRPr lang="ru-RU"/>
        </a:p>
      </dgm:t>
    </dgm:pt>
    <dgm:pt modelId="{D2F5FE87-5D32-44D8-BB67-0291DD15DB31}" type="pres">
      <dgm:prSet presAssocID="{35CF43EC-8030-48BF-9D17-92E79B895041}" presName="childShape" presStyleCnt="0"/>
      <dgm:spPr/>
    </dgm:pt>
    <dgm:pt modelId="{33336416-0279-464E-979C-B4A3E078396A}" type="pres">
      <dgm:prSet presAssocID="{C1949258-0DF3-400F-8BC0-250721DCCBC2}" presName="Name13" presStyleLbl="parChTrans1D2" presStyleIdx="0" presStyleCnt="5"/>
      <dgm:spPr/>
      <dgm:t>
        <a:bodyPr/>
        <a:lstStyle/>
        <a:p>
          <a:endParaRPr lang="ru-RU"/>
        </a:p>
      </dgm:t>
    </dgm:pt>
    <dgm:pt modelId="{AEA8CA3E-78A9-42C7-8B27-99951190339D}" type="pres">
      <dgm:prSet presAssocID="{63D40EF3-D78F-4F4B-BAFD-257EE848A29D}" presName="childText" presStyleLbl="bgAcc1" presStyleIdx="0" presStyleCnt="5" custScaleX="219269" custLinFactX="116815" custLinFactNeighborX="200000" custLinFactNeighborY="5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E823DB-7085-43F7-A328-4F6D8B560663}" type="pres">
      <dgm:prSet presAssocID="{BC07777E-35CD-4239-A75B-3E0BE0B937B2}" presName="Name13" presStyleLbl="parChTrans1D2" presStyleIdx="1" presStyleCnt="5"/>
      <dgm:spPr/>
      <dgm:t>
        <a:bodyPr/>
        <a:lstStyle/>
        <a:p>
          <a:endParaRPr lang="ru-RU"/>
        </a:p>
      </dgm:t>
    </dgm:pt>
    <dgm:pt modelId="{D2217C41-75BD-4DE6-A507-253D3C5E035F}" type="pres">
      <dgm:prSet presAssocID="{A2C94285-161D-4965-9DF2-98365A97D902}" presName="childText" presStyleLbl="bgAcc1" presStyleIdx="1" presStyleCnt="5" custScaleX="217327" custLinFactX="118704" custLinFactNeighborX="200000" custLinFactNeighborY="-1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4C83F-488B-43AC-A77C-2783D00A7389}" type="pres">
      <dgm:prSet presAssocID="{C199E396-0737-49C7-8743-38940823473C}" presName="Name13" presStyleLbl="parChTrans1D2" presStyleIdx="2" presStyleCnt="5"/>
      <dgm:spPr/>
      <dgm:t>
        <a:bodyPr/>
        <a:lstStyle/>
        <a:p>
          <a:endParaRPr lang="ru-RU"/>
        </a:p>
      </dgm:t>
    </dgm:pt>
    <dgm:pt modelId="{004D0EF4-C716-483C-87AC-1F701B716756}" type="pres">
      <dgm:prSet presAssocID="{D3746865-AC97-4C68-A853-31C398A697B5}" presName="childText" presStyleLbl="bgAcc1" presStyleIdx="2" presStyleCnt="5" custScaleX="218053" custLinFactX="117359" custLinFactNeighborX="200000" custLinFactNeighborY="1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945B3B-687B-4CE1-9C50-085A7CB03272}" type="pres">
      <dgm:prSet presAssocID="{44708752-AC17-4D5C-8079-229BF245AD62}" presName="root" presStyleCnt="0"/>
      <dgm:spPr/>
    </dgm:pt>
    <dgm:pt modelId="{C5D25E8B-CCD9-41D3-82B2-CC1FC007B32E}" type="pres">
      <dgm:prSet presAssocID="{44708752-AC17-4D5C-8079-229BF245AD62}" presName="rootComposite" presStyleCnt="0"/>
      <dgm:spPr/>
    </dgm:pt>
    <dgm:pt modelId="{B0AF026F-7D2D-45A4-B5D5-56C8A56D8621}" type="pres">
      <dgm:prSet presAssocID="{44708752-AC17-4D5C-8079-229BF245AD62}" presName="rootText" presStyleLbl="node1" presStyleIdx="1" presStyleCnt="2" custScaleX="211523" custLinFactX="-100000" custLinFactNeighborX="-141867" custLinFactNeighborY="-3228"/>
      <dgm:spPr/>
      <dgm:t>
        <a:bodyPr/>
        <a:lstStyle/>
        <a:p>
          <a:endParaRPr lang="ru-RU"/>
        </a:p>
      </dgm:t>
    </dgm:pt>
    <dgm:pt modelId="{6BAAF935-5574-46FD-95E1-3F242320FA03}" type="pres">
      <dgm:prSet presAssocID="{44708752-AC17-4D5C-8079-229BF245AD62}" presName="rootConnector" presStyleLbl="node1" presStyleIdx="1" presStyleCnt="2"/>
      <dgm:spPr/>
      <dgm:t>
        <a:bodyPr/>
        <a:lstStyle/>
        <a:p>
          <a:endParaRPr lang="ru-RU"/>
        </a:p>
      </dgm:t>
    </dgm:pt>
    <dgm:pt modelId="{424FA91F-C63D-47D3-8AEE-54BD6001521B}" type="pres">
      <dgm:prSet presAssocID="{44708752-AC17-4D5C-8079-229BF245AD62}" presName="childShape" presStyleCnt="0"/>
      <dgm:spPr/>
    </dgm:pt>
    <dgm:pt modelId="{6634808A-E46D-486A-A4EC-86FE41FD6715}" type="pres">
      <dgm:prSet presAssocID="{7D132BB1-8F62-4398-9A56-4E9C933A25C5}" presName="Name13" presStyleLbl="parChTrans1D2" presStyleIdx="3" presStyleCnt="5"/>
      <dgm:spPr/>
      <dgm:t>
        <a:bodyPr/>
        <a:lstStyle/>
        <a:p>
          <a:endParaRPr lang="ru-RU"/>
        </a:p>
      </dgm:t>
    </dgm:pt>
    <dgm:pt modelId="{8FC85F77-DD30-450E-8A5E-CD11B2549006}" type="pres">
      <dgm:prSet presAssocID="{78FFCD8B-8FBF-4957-BDD2-F24A3C04FEF7}" presName="childText" presStyleLbl="bgAcc1" presStyleIdx="3" presStyleCnt="5" custScaleX="276508" custScaleY="174828" custLinFactX="-111699" custLinFactNeighborX="-200000" custLinFactNeighborY="6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B5AF5-1763-4EE0-BAF1-7D1738F583E3}" type="pres">
      <dgm:prSet presAssocID="{0029E1E4-1EA0-4251-BE32-6AD463102E35}" presName="Name13" presStyleLbl="parChTrans1D2" presStyleIdx="4" presStyleCnt="5"/>
      <dgm:spPr/>
      <dgm:t>
        <a:bodyPr/>
        <a:lstStyle/>
        <a:p>
          <a:endParaRPr lang="ru-RU"/>
        </a:p>
      </dgm:t>
    </dgm:pt>
    <dgm:pt modelId="{7B622CFD-1734-4652-8CD9-8F4BDEBC8323}" type="pres">
      <dgm:prSet presAssocID="{C089D101-55B9-44EB-8D27-8272CF6AA7AD}" presName="childText" presStyleLbl="bgAcc1" presStyleIdx="4" presStyleCnt="5" custScaleX="266957" custScaleY="160298" custLinFactX="-111980" custLinFactNeighborX="-200000" custLinFactNeighborY="-3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0AE9B2-A4EB-4632-826E-603652E7F862}" type="presOf" srcId="{D3746865-AC97-4C68-A853-31C398A697B5}" destId="{004D0EF4-C716-483C-87AC-1F701B716756}" srcOrd="0" destOrd="0" presId="urn:microsoft.com/office/officeart/2005/8/layout/hierarchy3"/>
    <dgm:cxn modelId="{E3B98811-F354-4A87-BC0F-D77AA9BFA4C2}" type="presOf" srcId="{7D132BB1-8F62-4398-9A56-4E9C933A25C5}" destId="{6634808A-E46D-486A-A4EC-86FE41FD6715}" srcOrd="0" destOrd="0" presId="urn:microsoft.com/office/officeart/2005/8/layout/hierarchy3"/>
    <dgm:cxn modelId="{4CDDDE55-AEA0-43DE-861A-0506169573BB}" srcId="{35CF43EC-8030-48BF-9D17-92E79B895041}" destId="{63D40EF3-D78F-4F4B-BAFD-257EE848A29D}" srcOrd="0" destOrd="0" parTransId="{C1949258-0DF3-400F-8BC0-250721DCCBC2}" sibTransId="{C600D20B-6C7D-41E0-8468-B3C700723F9F}"/>
    <dgm:cxn modelId="{61A5B185-5878-42FE-9217-E6F0237ADE14}" type="presOf" srcId="{78FFCD8B-8FBF-4957-BDD2-F24A3C04FEF7}" destId="{8FC85F77-DD30-450E-8A5E-CD11B2549006}" srcOrd="0" destOrd="0" presId="urn:microsoft.com/office/officeart/2005/8/layout/hierarchy3"/>
    <dgm:cxn modelId="{A8FC870B-A8D5-477A-829B-6AF384B97C26}" type="presOf" srcId="{C199E396-0737-49C7-8743-38940823473C}" destId="{F624C83F-488B-43AC-A77C-2783D00A7389}" srcOrd="0" destOrd="0" presId="urn:microsoft.com/office/officeart/2005/8/layout/hierarchy3"/>
    <dgm:cxn modelId="{D38C1A1E-EB36-40E7-B8EF-4F9A0138DD8F}" type="presOf" srcId="{63D40EF3-D78F-4F4B-BAFD-257EE848A29D}" destId="{AEA8CA3E-78A9-42C7-8B27-99951190339D}" srcOrd="0" destOrd="0" presId="urn:microsoft.com/office/officeart/2005/8/layout/hierarchy3"/>
    <dgm:cxn modelId="{E1631BB3-795A-4846-812F-ED351F917A07}" srcId="{44708752-AC17-4D5C-8079-229BF245AD62}" destId="{C089D101-55B9-44EB-8D27-8272CF6AA7AD}" srcOrd="1" destOrd="0" parTransId="{0029E1E4-1EA0-4251-BE32-6AD463102E35}" sibTransId="{5691953C-27CC-46F9-AAEF-16925D093DFF}"/>
    <dgm:cxn modelId="{9BEE1B39-7780-4D3B-BDAB-B0846E5F56DD}" srcId="{35CF43EC-8030-48BF-9D17-92E79B895041}" destId="{D3746865-AC97-4C68-A853-31C398A697B5}" srcOrd="2" destOrd="0" parTransId="{C199E396-0737-49C7-8743-38940823473C}" sibTransId="{FACBC158-BEB4-4571-BD73-BE10F67C2474}"/>
    <dgm:cxn modelId="{03DD40C3-9F11-4788-A3D6-CFADD8E0DDCC}" type="presOf" srcId="{4E57E112-B241-4FB0-B9EE-D9F4430050A7}" destId="{A9D0DE5E-F640-404E-8CC7-9351FAC9CAAD}" srcOrd="0" destOrd="0" presId="urn:microsoft.com/office/officeart/2005/8/layout/hierarchy3"/>
    <dgm:cxn modelId="{F0D619C1-B645-41CC-9E0B-C1916377FC80}" type="presOf" srcId="{A2C94285-161D-4965-9DF2-98365A97D902}" destId="{D2217C41-75BD-4DE6-A507-253D3C5E035F}" srcOrd="0" destOrd="0" presId="urn:microsoft.com/office/officeart/2005/8/layout/hierarchy3"/>
    <dgm:cxn modelId="{8CD1E857-782F-4B0A-8701-DC4851F304DE}" srcId="{4E57E112-B241-4FB0-B9EE-D9F4430050A7}" destId="{35CF43EC-8030-48BF-9D17-92E79B895041}" srcOrd="0" destOrd="0" parTransId="{B82B6685-60A4-4AFA-833F-5DF798356D5B}" sibTransId="{17375F99-0768-4DFD-8B3F-09CAAD154988}"/>
    <dgm:cxn modelId="{0E5B7334-FA0D-493A-A129-78190127DC5A}" type="presOf" srcId="{BC07777E-35CD-4239-A75B-3E0BE0B937B2}" destId="{35E823DB-7085-43F7-A328-4F6D8B560663}" srcOrd="0" destOrd="0" presId="urn:microsoft.com/office/officeart/2005/8/layout/hierarchy3"/>
    <dgm:cxn modelId="{493DAC1D-BC6B-4DBF-A523-7531F0693A34}" type="presOf" srcId="{0029E1E4-1EA0-4251-BE32-6AD463102E35}" destId="{105B5AF5-1763-4EE0-BAF1-7D1738F583E3}" srcOrd="0" destOrd="0" presId="urn:microsoft.com/office/officeart/2005/8/layout/hierarchy3"/>
    <dgm:cxn modelId="{49E534EC-D0DC-461A-8F27-C98CDD803F17}" type="presOf" srcId="{44708752-AC17-4D5C-8079-229BF245AD62}" destId="{6BAAF935-5574-46FD-95E1-3F242320FA03}" srcOrd="1" destOrd="0" presId="urn:microsoft.com/office/officeart/2005/8/layout/hierarchy3"/>
    <dgm:cxn modelId="{F5F00C47-DBDB-44B4-805D-6C7044F6F1A4}" type="presOf" srcId="{C089D101-55B9-44EB-8D27-8272CF6AA7AD}" destId="{7B622CFD-1734-4652-8CD9-8F4BDEBC8323}" srcOrd="0" destOrd="0" presId="urn:microsoft.com/office/officeart/2005/8/layout/hierarchy3"/>
    <dgm:cxn modelId="{4A8E7ADA-9F70-4EA8-828F-733DC9DF4FC2}" srcId="{4E57E112-B241-4FB0-B9EE-D9F4430050A7}" destId="{44708752-AC17-4D5C-8079-229BF245AD62}" srcOrd="1" destOrd="0" parTransId="{8F643F77-D29E-4B7E-8780-3D2DD806E7B0}" sibTransId="{FCA03770-B55E-414B-982D-D198CF0E3F2D}"/>
    <dgm:cxn modelId="{A7DBAA95-1270-47E4-A57A-763AE321A7B5}" type="presOf" srcId="{44708752-AC17-4D5C-8079-229BF245AD62}" destId="{B0AF026F-7D2D-45A4-B5D5-56C8A56D8621}" srcOrd="0" destOrd="0" presId="urn:microsoft.com/office/officeart/2005/8/layout/hierarchy3"/>
    <dgm:cxn modelId="{DC300E01-7131-43DC-BC4E-C4664A82E921}" srcId="{35CF43EC-8030-48BF-9D17-92E79B895041}" destId="{A2C94285-161D-4965-9DF2-98365A97D902}" srcOrd="1" destOrd="0" parTransId="{BC07777E-35CD-4239-A75B-3E0BE0B937B2}" sibTransId="{728F9F81-F477-40DB-94DC-2CEC724849BD}"/>
    <dgm:cxn modelId="{C1B5C939-25C4-4D3F-AD1B-C00D0BC65601}" type="presOf" srcId="{35CF43EC-8030-48BF-9D17-92E79B895041}" destId="{948CDDD7-5419-4BE0-BE7D-CC677D9CC23C}" srcOrd="0" destOrd="0" presId="urn:microsoft.com/office/officeart/2005/8/layout/hierarchy3"/>
    <dgm:cxn modelId="{F581280F-12FF-4373-B8DB-1C0D72A7AA12}" type="presOf" srcId="{35CF43EC-8030-48BF-9D17-92E79B895041}" destId="{4196B320-CBE0-4BCA-BAB4-A17B7B29E3FE}" srcOrd="1" destOrd="0" presId="urn:microsoft.com/office/officeart/2005/8/layout/hierarchy3"/>
    <dgm:cxn modelId="{C72DBF9D-3AE5-413F-B61D-5F8DF5640E48}" srcId="{44708752-AC17-4D5C-8079-229BF245AD62}" destId="{78FFCD8B-8FBF-4957-BDD2-F24A3C04FEF7}" srcOrd="0" destOrd="0" parTransId="{7D132BB1-8F62-4398-9A56-4E9C933A25C5}" sibTransId="{714A8D7D-10FC-46C9-91BF-A2A773DF0744}"/>
    <dgm:cxn modelId="{AC0FC3C6-27AB-40AE-A19A-C1F58E74C87B}" type="presOf" srcId="{C1949258-0DF3-400F-8BC0-250721DCCBC2}" destId="{33336416-0279-464E-979C-B4A3E078396A}" srcOrd="0" destOrd="0" presId="urn:microsoft.com/office/officeart/2005/8/layout/hierarchy3"/>
    <dgm:cxn modelId="{170B2CAC-1A49-4E20-9DB8-AEEF4D5658EC}" type="presParOf" srcId="{A9D0DE5E-F640-404E-8CC7-9351FAC9CAAD}" destId="{0A799495-A008-456B-A071-99916333086A}" srcOrd="0" destOrd="0" presId="urn:microsoft.com/office/officeart/2005/8/layout/hierarchy3"/>
    <dgm:cxn modelId="{B26E7B03-3328-482D-BCC6-32BFA91BD643}" type="presParOf" srcId="{0A799495-A008-456B-A071-99916333086A}" destId="{A1B80453-54F5-4F1E-8377-3CDDE659A4BA}" srcOrd="0" destOrd="0" presId="urn:microsoft.com/office/officeart/2005/8/layout/hierarchy3"/>
    <dgm:cxn modelId="{0E1D2822-EB27-4397-9E9E-0B39220FA9A0}" type="presParOf" srcId="{A1B80453-54F5-4F1E-8377-3CDDE659A4BA}" destId="{948CDDD7-5419-4BE0-BE7D-CC677D9CC23C}" srcOrd="0" destOrd="0" presId="urn:microsoft.com/office/officeart/2005/8/layout/hierarchy3"/>
    <dgm:cxn modelId="{3883430B-A0C2-43AB-A2AF-63BAE09375FA}" type="presParOf" srcId="{A1B80453-54F5-4F1E-8377-3CDDE659A4BA}" destId="{4196B320-CBE0-4BCA-BAB4-A17B7B29E3FE}" srcOrd="1" destOrd="0" presId="urn:microsoft.com/office/officeart/2005/8/layout/hierarchy3"/>
    <dgm:cxn modelId="{1E5CD87E-74F7-4C11-80E1-08E6F031012B}" type="presParOf" srcId="{0A799495-A008-456B-A071-99916333086A}" destId="{D2F5FE87-5D32-44D8-BB67-0291DD15DB31}" srcOrd="1" destOrd="0" presId="urn:microsoft.com/office/officeart/2005/8/layout/hierarchy3"/>
    <dgm:cxn modelId="{5A07C271-EF3C-44DF-B820-37BB62C71FA7}" type="presParOf" srcId="{D2F5FE87-5D32-44D8-BB67-0291DD15DB31}" destId="{33336416-0279-464E-979C-B4A3E078396A}" srcOrd="0" destOrd="0" presId="urn:microsoft.com/office/officeart/2005/8/layout/hierarchy3"/>
    <dgm:cxn modelId="{1D6AF6E0-3B8E-4794-B6B7-829FA48C65E3}" type="presParOf" srcId="{D2F5FE87-5D32-44D8-BB67-0291DD15DB31}" destId="{AEA8CA3E-78A9-42C7-8B27-99951190339D}" srcOrd="1" destOrd="0" presId="urn:microsoft.com/office/officeart/2005/8/layout/hierarchy3"/>
    <dgm:cxn modelId="{A750F896-022F-48CC-B2D6-014BC7B338AF}" type="presParOf" srcId="{D2F5FE87-5D32-44D8-BB67-0291DD15DB31}" destId="{35E823DB-7085-43F7-A328-4F6D8B560663}" srcOrd="2" destOrd="0" presId="urn:microsoft.com/office/officeart/2005/8/layout/hierarchy3"/>
    <dgm:cxn modelId="{9633DD62-C727-441D-856F-332CF88F0B86}" type="presParOf" srcId="{D2F5FE87-5D32-44D8-BB67-0291DD15DB31}" destId="{D2217C41-75BD-4DE6-A507-253D3C5E035F}" srcOrd="3" destOrd="0" presId="urn:microsoft.com/office/officeart/2005/8/layout/hierarchy3"/>
    <dgm:cxn modelId="{8A1C441D-5848-499F-8472-72CF4B32E1A1}" type="presParOf" srcId="{D2F5FE87-5D32-44D8-BB67-0291DD15DB31}" destId="{F624C83F-488B-43AC-A77C-2783D00A7389}" srcOrd="4" destOrd="0" presId="urn:microsoft.com/office/officeart/2005/8/layout/hierarchy3"/>
    <dgm:cxn modelId="{3C884278-EFDC-4C07-8687-FD07E6A73CE7}" type="presParOf" srcId="{D2F5FE87-5D32-44D8-BB67-0291DD15DB31}" destId="{004D0EF4-C716-483C-87AC-1F701B716756}" srcOrd="5" destOrd="0" presId="urn:microsoft.com/office/officeart/2005/8/layout/hierarchy3"/>
    <dgm:cxn modelId="{A6AF1839-8C91-4B00-B133-818A3CA18758}" type="presParOf" srcId="{A9D0DE5E-F640-404E-8CC7-9351FAC9CAAD}" destId="{4E945B3B-687B-4CE1-9C50-085A7CB03272}" srcOrd="1" destOrd="0" presId="urn:microsoft.com/office/officeart/2005/8/layout/hierarchy3"/>
    <dgm:cxn modelId="{6C250634-EA73-4675-BF6C-C419E24BF527}" type="presParOf" srcId="{4E945B3B-687B-4CE1-9C50-085A7CB03272}" destId="{C5D25E8B-CCD9-41D3-82B2-CC1FC007B32E}" srcOrd="0" destOrd="0" presId="urn:microsoft.com/office/officeart/2005/8/layout/hierarchy3"/>
    <dgm:cxn modelId="{6E910309-2BA2-45CC-AF4C-421F54C55FED}" type="presParOf" srcId="{C5D25E8B-CCD9-41D3-82B2-CC1FC007B32E}" destId="{B0AF026F-7D2D-45A4-B5D5-56C8A56D8621}" srcOrd="0" destOrd="0" presId="urn:microsoft.com/office/officeart/2005/8/layout/hierarchy3"/>
    <dgm:cxn modelId="{57C72DB0-9200-46FD-B871-175AF622F8C2}" type="presParOf" srcId="{C5D25E8B-CCD9-41D3-82B2-CC1FC007B32E}" destId="{6BAAF935-5574-46FD-95E1-3F242320FA03}" srcOrd="1" destOrd="0" presId="urn:microsoft.com/office/officeart/2005/8/layout/hierarchy3"/>
    <dgm:cxn modelId="{24D84379-F508-4502-82B1-482380E1C2F0}" type="presParOf" srcId="{4E945B3B-687B-4CE1-9C50-085A7CB03272}" destId="{424FA91F-C63D-47D3-8AEE-54BD6001521B}" srcOrd="1" destOrd="0" presId="urn:microsoft.com/office/officeart/2005/8/layout/hierarchy3"/>
    <dgm:cxn modelId="{29F559C1-D4E1-41FD-BA6C-45A1D4298B43}" type="presParOf" srcId="{424FA91F-C63D-47D3-8AEE-54BD6001521B}" destId="{6634808A-E46D-486A-A4EC-86FE41FD6715}" srcOrd="0" destOrd="0" presId="urn:microsoft.com/office/officeart/2005/8/layout/hierarchy3"/>
    <dgm:cxn modelId="{9C98F0B1-2FDD-4EAE-82C6-EB11EDEB5B80}" type="presParOf" srcId="{424FA91F-C63D-47D3-8AEE-54BD6001521B}" destId="{8FC85F77-DD30-450E-8A5E-CD11B2549006}" srcOrd="1" destOrd="0" presId="urn:microsoft.com/office/officeart/2005/8/layout/hierarchy3"/>
    <dgm:cxn modelId="{34368BC2-216B-4BB6-A2D2-D2043963FF03}" type="presParOf" srcId="{424FA91F-C63D-47D3-8AEE-54BD6001521B}" destId="{105B5AF5-1763-4EE0-BAF1-7D1738F583E3}" srcOrd="2" destOrd="0" presId="urn:microsoft.com/office/officeart/2005/8/layout/hierarchy3"/>
    <dgm:cxn modelId="{04284E4F-23B3-4EFC-A61D-72CFE5365AF8}" type="presParOf" srcId="{424FA91F-C63D-47D3-8AEE-54BD6001521B}" destId="{7B622CFD-1734-4652-8CD9-8F4BDEBC832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F665E8-126F-4994-9B30-8C8FAD3FAD6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CA7A4C-BE0A-4FE1-8C4A-BF0C9101B9B1}">
      <dgm:prSet phldrT="[Текст]"/>
      <dgm:spPr/>
      <dgm:t>
        <a:bodyPr/>
        <a:lstStyle/>
        <a:p>
          <a:r>
            <a:rPr lang="ru-RU" b="1" dirty="0" smtClean="0"/>
            <a:t>Психологические</a:t>
          </a:r>
          <a:endParaRPr lang="ru-RU" b="1" dirty="0"/>
        </a:p>
      </dgm:t>
    </dgm:pt>
    <dgm:pt modelId="{50C2A669-D4D9-435A-B091-6995A018B3A3}" type="parTrans" cxnId="{D9A7C6EE-0509-46E2-BD0B-557F332F6DDC}">
      <dgm:prSet/>
      <dgm:spPr/>
      <dgm:t>
        <a:bodyPr/>
        <a:lstStyle/>
        <a:p>
          <a:endParaRPr lang="ru-RU"/>
        </a:p>
      </dgm:t>
    </dgm:pt>
    <dgm:pt modelId="{67B6FF06-5593-42C9-B4B3-F92C6BFEF41F}" type="sibTrans" cxnId="{D9A7C6EE-0509-46E2-BD0B-557F332F6DDC}">
      <dgm:prSet/>
      <dgm:spPr/>
      <dgm:t>
        <a:bodyPr/>
        <a:lstStyle/>
        <a:p>
          <a:endParaRPr lang="ru-RU"/>
        </a:p>
      </dgm:t>
    </dgm:pt>
    <dgm:pt modelId="{C1FA08E6-AFD3-4473-87DB-F27B8B3FC07D}">
      <dgm:prSet phldrT="[Текст]" custT="1"/>
      <dgm:spPr/>
      <dgm:t>
        <a:bodyPr/>
        <a:lstStyle/>
        <a:p>
          <a:r>
            <a:rPr lang="ru-RU" sz="1600" dirty="0" smtClean="0"/>
            <a:t>Недостатки в развитии учебной мотивации, недостаточный уровень развития психических процессов и свойств, </a:t>
          </a:r>
          <a:r>
            <a:rPr lang="ru-RU" sz="1600" dirty="0" err="1" smtClean="0"/>
            <a:t>несформированность</a:t>
          </a:r>
          <a:r>
            <a:rPr lang="ru-RU" sz="1600" dirty="0" smtClean="0"/>
            <a:t> исполнительских механизмов, ЗПР и др. </a:t>
          </a:r>
          <a:endParaRPr lang="ru-RU" sz="1600" dirty="0"/>
        </a:p>
      </dgm:t>
    </dgm:pt>
    <dgm:pt modelId="{3C6D4E6C-E758-4F94-B254-62282F41881F}" type="parTrans" cxnId="{1DA1A31A-C2C2-4EF6-8B26-5D6D4571DE69}">
      <dgm:prSet/>
      <dgm:spPr/>
      <dgm:t>
        <a:bodyPr/>
        <a:lstStyle/>
        <a:p>
          <a:endParaRPr lang="ru-RU"/>
        </a:p>
      </dgm:t>
    </dgm:pt>
    <dgm:pt modelId="{1096CD19-E40B-4244-B974-C9C465CECA12}" type="sibTrans" cxnId="{1DA1A31A-C2C2-4EF6-8B26-5D6D4571DE69}">
      <dgm:prSet/>
      <dgm:spPr/>
      <dgm:t>
        <a:bodyPr/>
        <a:lstStyle/>
        <a:p>
          <a:endParaRPr lang="ru-RU"/>
        </a:p>
      </dgm:t>
    </dgm:pt>
    <dgm:pt modelId="{4B39CBA8-01B6-4379-B2A4-80D113E5AF2E}">
      <dgm:prSet phldrT="[Текст]" custT="1"/>
      <dgm:spPr/>
      <dgm:t>
        <a:bodyPr/>
        <a:lstStyle/>
        <a:p>
          <a:r>
            <a:rPr lang="ru-RU" sz="1800" b="1" dirty="0" smtClean="0"/>
            <a:t>Биопсихологические</a:t>
          </a:r>
          <a:endParaRPr lang="ru-RU" sz="1800" b="1" dirty="0"/>
        </a:p>
      </dgm:t>
    </dgm:pt>
    <dgm:pt modelId="{A72BAB10-B745-401E-846D-419307C80080}" type="parTrans" cxnId="{12CF19E1-0211-4A42-BF5F-CC67187B9833}">
      <dgm:prSet/>
      <dgm:spPr/>
      <dgm:t>
        <a:bodyPr/>
        <a:lstStyle/>
        <a:p>
          <a:endParaRPr lang="ru-RU"/>
        </a:p>
      </dgm:t>
    </dgm:pt>
    <dgm:pt modelId="{C91A9C42-CFD1-41FE-BB0D-02FA1D1DB144}" type="sibTrans" cxnId="{12CF19E1-0211-4A42-BF5F-CC67187B9833}">
      <dgm:prSet/>
      <dgm:spPr/>
      <dgm:t>
        <a:bodyPr/>
        <a:lstStyle/>
        <a:p>
          <a:endParaRPr lang="ru-RU"/>
        </a:p>
      </dgm:t>
    </dgm:pt>
    <dgm:pt modelId="{893B982A-A535-4237-A694-888D25ABAD07}">
      <dgm:prSet phldrT="[Текст]" custT="1"/>
      <dgm:spPr/>
      <dgm:t>
        <a:bodyPr/>
        <a:lstStyle/>
        <a:p>
          <a:r>
            <a:rPr lang="ru-RU" sz="1600" dirty="0" smtClean="0"/>
            <a:t> Наследственные, врождённые и приобретённые недостатки физического развития, состояния здоровья, акцентуации черт характера, угрожающие психическими заболеваниями и др.</a:t>
          </a:r>
          <a:endParaRPr lang="ru-RU" sz="1600" dirty="0"/>
        </a:p>
      </dgm:t>
    </dgm:pt>
    <dgm:pt modelId="{45F41CB8-8901-4FF3-B9DD-3D05BBE01E4A}" type="parTrans" cxnId="{33FF2BE6-7462-4FD5-8B5B-9AAE6886F4E0}">
      <dgm:prSet/>
      <dgm:spPr/>
      <dgm:t>
        <a:bodyPr/>
        <a:lstStyle/>
        <a:p>
          <a:endParaRPr lang="ru-RU"/>
        </a:p>
      </dgm:t>
    </dgm:pt>
    <dgm:pt modelId="{0640733A-B449-44D4-B690-B2FB160C37D2}" type="sibTrans" cxnId="{33FF2BE6-7462-4FD5-8B5B-9AAE6886F4E0}">
      <dgm:prSet/>
      <dgm:spPr/>
      <dgm:t>
        <a:bodyPr/>
        <a:lstStyle/>
        <a:p>
          <a:endParaRPr lang="ru-RU"/>
        </a:p>
      </dgm:t>
    </dgm:pt>
    <dgm:pt modelId="{F2006085-C8EF-472B-A51E-9A4392A2FE73}">
      <dgm:prSet phldrT="[Текст]"/>
      <dgm:spPr/>
      <dgm:t>
        <a:bodyPr/>
        <a:lstStyle/>
        <a:p>
          <a:r>
            <a:rPr lang="ru-RU" b="1" dirty="0" smtClean="0"/>
            <a:t>Педагогические</a:t>
          </a:r>
          <a:endParaRPr lang="ru-RU" b="1" dirty="0"/>
        </a:p>
      </dgm:t>
    </dgm:pt>
    <dgm:pt modelId="{4ACBC450-7DE7-49A3-8E04-02D4943A8B86}" type="parTrans" cxnId="{5EAC9882-C07C-4263-BDB9-6EAFA29A9E2A}">
      <dgm:prSet/>
      <dgm:spPr/>
      <dgm:t>
        <a:bodyPr/>
        <a:lstStyle/>
        <a:p>
          <a:endParaRPr lang="ru-RU"/>
        </a:p>
      </dgm:t>
    </dgm:pt>
    <dgm:pt modelId="{F16E3895-12E3-43F6-A8B4-56F1BC8AE4C6}" type="sibTrans" cxnId="{5EAC9882-C07C-4263-BDB9-6EAFA29A9E2A}">
      <dgm:prSet/>
      <dgm:spPr/>
      <dgm:t>
        <a:bodyPr/>
        <a:lstStyle/>
        <a:p>
          <a:endParaRPr lang="ru-RU"/>
        </a:p>
      </dgm:t>
    </dgm:pt>
    <dgm:pt modelId="{58B54E68-DE47-48DD-A487-94CB2DB25C54}">
      <dgm:prSet phldrT="[Текст]" custT="1"/>
      <dgm:spPr/>
      <dgm:t>
        <a:bodyPr/>
        <a:lstStyle/>
        <a:p>
          <a:r>
            <a:rPr lang="ru-RU" sz="1600" dirty="0" smtClean="0"/>
            <a:t>Проблемная родительская семья, негативно сложившийся круг общения, формируемая слабо социально-ориентированная система ценностей и др.</a:t>
          </a:r>
          <a:endParaRPr lang="ru-RU" sz="1600" dirty="0"/>
        </a:p>
      </dgm:t>
    </dgm:pt>
    <dgm:pt modelId="{A62B818F-88F3-4525-9D73-0729AA7001AA}" type="parTrans" cxnId="{AC7261D5-591B-4233-B8D5-C7C32EEE1AFB}">
      <dgm:prSet/>
      <dgm:spPr/>
      <dgm:t>
        <a:bodyPr/>
        <a:lstStyle/>
        <a:p>
          <a:endParaRPr lang="ru-RU"/>
        </a:p>
      </dgm:t>
    </dgm:pt>
    <dgm:pt modelId="{227B3F81-8CAB-421E-80AE-907806E9DD9F}" type="sibTrans" cxnId="{AC7261D5-591B-4233-B8D5-C7C32EEE1AFB}">
      <dgm:prSet/>
      <dgm:spPr/>
      <dgm:t>
        <a:bodyPr/>
        <a:lstStyle/>
        <a:p>
          <a:endParaRPr lang="ru-RU"/>
        </a:p>
      </dgm:t>
    </dgm:pt>
    <dgm:pt modelId="{53973A5A-8197-47D9-99BB-BAC8F4AFE182}">
      <dgm:prSet phldrT="[Текст]"/>
      <dgm:spPr/>
      <dgm:t>
        <a:bodyPr/>
        <a:lstStyle/>
        <a:p>
          <a:r>
            <a:rPr lang="ru-RU" b="1" dirty="0" smtClean="0"/>
            <a:t>Социальные</a:t>
          </a:r>
          <a:endParaRPr lang="ru-RU" b="1" dirty="0"/>
        </a:p>
      </dgm:t>
    </dgm:pt>
    <dgm:pt modelId="{49A4817E-1C1A-4AE0-A78F-A36A935AD39A}" type="parTrans" cxnId="{88091D32-5EA1-47BD-A17D-85756AA870DC}">
      <dgm:prSet/>
      <dgm:spPr/>
      <dgm:t>
        <a:bodyPr/>
        <a:lstStyle/>
        <a:p>
          <a:endParaRPr lang="ru-RU"/>
        </a:p>
      </dgm:t>
    </dgm:pt>
    <dgm:pt modelId="{3CFF9BA8-4BAD-430F-AF42-74D0B65E9709}" type="sibTrans" cxnId="{88091D32-5EA1-47BD-A17D-85756AA870DC}">
      <dgm:prSet/>
      <dgm:spPr/>
      <dgm:t>
        <a:bodyPr/>
        <a:lstStyle/>
        <a:p>
          <a:endParaRPr lang="ru-RU"/>
        </a:p>
      </dgm:t>
    </dgm:pt>
    <dgm:pt modelId="{0F119781-959B-44CC-B38B-5B330A675481}">
      <dgm:prSet phldrT="[Текст]"/>
      <dgm:spPr/>
      <dgm:t>
        <a:bodyPr/>
        <a:lstStyle/>
        <a:p>
          <a:endParaRPr lang="ru-RU" sz="1000" dirty="0"/>
        </a:p>
      </dgm:t>
    </dgm:pt>
    <dgm:pt modelId="{A0384254-2AF7-4D20-9073-FFD910B7BA4A}" type="sibTrans" cxnId="{14904850-CF53-4674-9324-CC268CD86EFB}">
      <dgm:prSet/>
      <dgm:spPr/>
      <dgm:t>
        <a:bodyPr/>
        <a:lstStyle/>
        <a:p>
          <a:endParaRPr lang="ru-RU"/>
        </a:p>
      </dgm:t>
    </dgm:pt>
    <dgm:pt modelId="{D96DDF39-3BE6-4723-BD4A-8E60376296CE}" type="parTrans" cxnId="{14904850-CF53-4674-9324-CC268CD86EFB}">
      <dgm:prSet/>
      <dgm:spPr/>
      <dgm:t>
        <a:bodyPr/>
        <a:lstStyle/>
        <a:p>
          <a:endParaRPr lang="ru-RU"/>
        </a:p>
      </dgm:t>
    </dgm:pt>
    <dgm:pt modelId="{7F5890CE-058F-4772-9EDB-1F5BBC61F0BE}">
      <dgm:prSet phldrT="[Текст]" custT="1"/>
      <dgm:spPr/>
      <dgm:t>
        <a:bodyPr/>
        <a:lstStyle/>
        <a:p>
          <a:r>
            <a:rPr lang="ru-RU" sz="1600" dirty="0" smtClean="0"/>
            <a:t>Связаны с особенностями организации учебно-познавательной деятельности школьников, выбранными методами и технологиями обучения, характером взаимоотношений между педагогами и обучающимися.</a:t>
          </a:r>
          <a:endParaRPr lang="ru-RU" sz="1600" dirty="0"/>
        </a:p>
      </dgm:t>
    </dgm:pt>
    <dgm:pt modelId="{5090B726-E797-4B71-BDCA-572A4BFD9964}" type="parTrans" cxnId="{3754299F-F65E-457E-89BB-500E94C7AD5F}">
      <dgm:prSet/>
      <dgm:spPr/>
      <dgm:t>
        <a:bodyPr/>
        <a:lstStyle/>
        <a:p>
          <a:endParaRPr lang="ru-RU"/>
        </a:p>
      </dgm:t>
    </dgm:pt>
    <dgm:pt modelId="{DDD48931-6EA2-47BA-84D7-FABBB4AB4734}" type="sibTrans" cxnId="{3754299F-F65E-457E-89BB-500E94C7AD5F}">
      <dgm:prSet/>
      <dgm:spPr/>
      <dgm:t>
        <a:bodyPr/>
        <a:lstStyle/>
        <a:p>
          <a:endParaRPr lang="ru-RU"/>
        </a:p>
      </dgm:t>
    </dgm:pt>
    <dgm:pt modelId="{9FD02AB6-4C59-4E43-BA16-D5553FE1B670}" type="pres">
      <dgm:prSet presAssocID="{8EF665E8-126F-4994-9B30-8C8FAD3FAD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6B7C0A-9D9A-4FC1-A72E-6E64F1BC99F6}" type="pres">
      <dgm:prSet presAssocID="{97CA7A4C-BE0A-4FE1-8C4A-BF0C9101B9B1}" presName="linNode" presStyleCnt="0"/>
      <dgm:spPr/>
    </dgm:pt>
    <dgm:pt modelId="{25223F45-F957-46D4-85C4-8FFCD08F95ED}" type="pres">
      <dgm:prSet presAssocID="{97CA7A4C-BE0A-4FE1-8C4A-BF0C9101B9B1}" presName="parentText" presStyleLbl="node1" presStyleIdx="0" presStyleCnt="4" custScaleX="822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0754A5-8F29-42C9-932B-0EEE46BF0F63}" type="pres">
      <dgm:prSet presAssocID="{97CA7A4C-BE0A-4FE1-8C4A-BF0C9101B9B1}" presName="descendantText" presStyleLbl="alignAccFollowNode1" presStyleIdx="0" presStyleCnt="4" custScaleX="111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E55961-0ACC-416B-A2CB-AB5360A6BD55}" type="pres">
      <dgm:prSet presAssocID="{67B6FF06-5593-42C9-B4B3-F92C6BFEF41F}" presName="sp" presStyleCnt="0"/>
      <dgm:spPr/>
    </dgm:pt>
    <dgm:pt modelId="{DDD85409-93AB-4919-813E-93F3213A4919}" type="pres">
      <dgm:prSet presAssocID="{4B39CBA8-01B6-4379-B2A4-80D113E5AF2E}" presName="linNode" presStyleCnt="0"/>
      <dgm:spPr/>
    </dgm:pt>
    <dgm:pt modelId="{91331EDE-7621-47A6-9B37-358CA06DE0A6}" type="pres">
      <dgm:prSet presAssocID="{4B39CBA8-01B6-4379-B2A4-80D113E5AF2E}" presName="parentText" presStyleLbl="node1" presStyleIdx="1" presStyleCnt="4" custScaleX="950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072421-D359-4720-BE64-F3D0BDB53BCC}" type="pres">
      <dgm:prSet presAssocID="{4B39CBA8-01B6-4379-B2A4-80D113E5AF2E}" presName="descendantText" presStyleLbl="alignAccFollowNode1" presStyleIdx="1" presStyleCnt="4" custScaleX="1240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B320A8-D92F-4420-BB65-087C9A7CD645}" type="pres">
      <dgm:prSet presAssocID="{C91A9C42-CFD1-41FE-BB0D-02FA1D1DB144}" presName="sp" presStyleCnt="0"/>
      <dgm:spPr/>
    </dgm:pt>
    <dgm:pt modelId="{678BB7C7-7C84-401E-952B-71F6828C9B36}" type="pres">
      <dgm:prSet presAssocID="{F2006085-C8EF-472B-A51E-9A4392A2FE73}" presName="linNode" presStyleCnt="0"/>
      <dgm:spPr/>
    </dgm:pt>
    <dgm:pt modelId="{C67D5F4E-A679-4524-AC86-75D7A93F414E}" type="pres">
      <dgm:prSet presAssocID="{F2006085-C8EF-472B-A51E-9A4392A2FE73}" presName="parentText" presStyleLbl="node1" presStyleIdx="2" presStyleCnt="4" custScaleX="837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B5011-DC8B-4033-89C6-FC5EF46D34A1}" type="pres">
      <dgm:prSet presAssocID="{F2006085-C8EF-472B-A51E-9A4392A2FE73}" presName="descendantText" presStyleLbl="alignAccFollowNode1" presStyleIdx="2" presStyleCnt="4" custScaleX="111619" custScaleY="111105" custLinFactNeighborY="3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319AFF-6AA1-4919-A2C0-AC1B90148BC1}" type="pres">
      <dgm:prSet presAssocID="{F16E3895-12E3-43F6-A8B4-56F1BC8AE4C6}" presName="sp" presStyleCnt="0"/>
      <dgm:spPr/>
    </dgm:pt>
    <dgm:pt modelId="{54F76233-4D06-4424-AEE1-CFDC90398EA4}" type="pres">
      <dgm:prSet presAssocID="{53973A5A-8197-47D9-99BB-BAC8F4AFE182}" presName="linNode" presStyleCnt="0"/>
      <dgm:spPr/>
    </dgm:pt>
    <dgm:pt modelId="{64EFC80C-DE63-4F09-A666-F152884AD286}" type="pres">
      <dgm:prSet presAssocID="{53973A5A-8197-47D9-99BB-BAC8F4AFE182}" presName="parentText" presStyleLbl="node1" presStyleIdx="3" presStyleCnt="4" custScaleX="825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223E5D-78F6-41D3-8295-44A070D1B2FB}" type="pres">
      <dgm:prSet presAssocID="{53973A5A-8197-47D9-99BB-BAC8F4AFE182}" presName="descendantText" presStyleLbl="alignAccFollowNode1" presStyleIdx="3" presStyleCnt="4" custScaleX="114849" custLinFactNeighborY="2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9D55BF-ED0A-4A6A-822D-579F7627A156}" type="presOf" srcId="{893B982A-A535-4237-A694-888D25ABAD07}" destId="{7C072421-D359-4720-BE64-F3D0BDB53BCC}" srcOrd="0" destOrd="0" presId="urn:microsoft.com/office/officeart/2005/8/layout/vList5"/>
    <dgm:cxn modelId="{AC7261D5-591B-4233-B8D5-C7C32EEE1AFB}" srcId="{53973A5A-8197-47D9-99BB-BAC8F4AFE182}" destId="{58B54E68-DE47-48DD-A487-94CB2DB25C54}" srcOrd="0" destOrd="0" parTransId="{A62B818F-88F3-4525-9D73-0729AA7001AA}" sibTransId="{227B3F81-8CAB-421E-80AE-907806E9DD9F}"/>
    <dgm:cxn modelId="{5BE7F074-2D6F-4274-834F-D688D3DFDF0E}" type="presOf" srcId="{7F5890CE-058F-4772-9EDB-1F5BBC61F0BE}" destId="{EA1B5011-DC8B-4033-89C6-FC5EF46D34A1}" srcOrd="0" destOrd="0" presId="urn:microsoft.com/office/officeart/2005/8/layout/vList5"/>
    <dgm:cxn modelId="{06D850D3-9F22-4FE3-8E2A-A09A9345C03D}" type="presOf" srcId="{0F119781-959B-44CC-B38B-5B330A675481}" destId="{EA1B5011-DC8B-4033-89C6-FC5EF46D34A1}" srcOrd="0" destOrd="1" presId="urn:microsoft.com/office/officeart/2005/8/layout/vList5"/>
    <dgm:cxn modelId="{14904850-CF53-4674-9324-CC268CD86EFB}" srcId="{F2006085-C8EF-472B-A51E-9A4392A2FE73}" destId="{0F119781-959B-44CC-B38B-5B330A675481}" srcOrd="1" destOrd="0" parTransId="{D96DDF39-3BE6-4723-BD4A-8E60376296CE}" sibTransId="{A0384254-2AF7-4D20-9073-FFD910B7BA4A}"/>
    <dgm:cxn modelId="{901B8850-674E-4739-9914-297EE3C40BCA}" type="presOf" srcId="{97CA7A4C-BE0A-4FE1-8C4A-BF0C9101B9B1}" destId="{25223F45-F957-46D4-85C4-8FFCD08F95ED}" srcOrd="0" destOrd="0" presId="urn:microsoft.com/office/officeart/2005/8/layout/vList5"/>
    <dgm:cxn modelId="{88091D32-5EA1-47BD-A17D-85756AA870DC}" srcId="{8EF665E8-126F-4994-9B30-8C8FAD3FAD6B}" destId="{53973A5A-8197-47D9-99BB-BAC8F4AFE182}" srcOrd="3" destOrd="0" parTransId="{49A4817E-1C1A-4AE0-A78F-A36A935AD39A}" sibTransId="{3CFF9BA8-4BAD-430F-AF42-74D0B65E9709}"/>
    <dgm:cxn modelId="{3754299F-F65E-457E-89BB-500E94C7AD5F}" srcId="{F2006085-C8EF-472B-A51E-9A4392A2FE73}" destId="{7F5890CE-058F-4772-9EDB-1F5BBC61F0BE}" srcOrd="0" destOrd="0" parTransId="{5090B726-E797-4B71-BDCA-572A4BFD9964}" sibTransId="{DDD48931-6EA2-47BA-84D7-FABBB4AB4734}"/>
    <dgm:cxn modelId="{57E0AA49-7F5F-437E-9ACA-78C5F19C0F36}" type="presOf" srcId="{53973A5A-8197-47D9-99BB-BAC8F4AFE182}" destId="{64EFC80C-DE63-4F09-A666-F152884AD286}" srcOrd="0" destOrd="0" presId="urn:microsoft.com/office/officeart/2005/8/layout/vList5"/>
    <dgm:cxn modelId="{5EAC9882-C07C-4263-BDB9-6EAFA29A9E2A}" srcId="{8EF665E8-126F-4994-9B30-8C8FAD3FAD6B}" destId="{F2006085-C8EF-472B-A51E-9A4392A2FE73}" srcOrd="2" destOrd="0" parTransId="{4ACBC450-7DE7-49A3-8E04-02D4943A8B86}" sibTransId="{F16E3895-12E3-43F6-A8B4-56F1BC8AE4C6}"/>
    <dgm:cxn modelId="{D9A7C6EE-0509-46E2-BD0B-557F332F6DDC}" srcId="{8EF665E8-126F-4994-9B30-8C8FAD3FAD6B}" destId="{97CA7A4C-BE0A-4FE1-8C4A-BF0C9101B9B1}" srcOrd="0" destOrd="0" parTransId="{50C2A669-D4D9-435A-B091-6995A018B3A3}" sibTransId="{67B6FF06-5593-42C9-B4B3-F92C6BFEF41F}"/>
    <dgm:cxn modelId="{33FF2BE6-7462-4FD5-8B5B-9AAE6886F4E0}" srcId="{4B39CBA8-01B6-4379-B2A4-80D113E5AF2E}" destId="{893B982A-A535-4237-A694-888D25ABAD07}" srcOrd="0" destOrd="0" parTransId="{45F41CB8-8901-4FF3-B9DD-3D05BBE01E4A}" sibTransId="{0640733A-B449-44D4-B690-B2FB160C37D2}"/>
    <dgm:cxn modelId="{1DA1A31A-C2C2-4EF6-8B26-5D6D4571DE69}" srcId="{97CA7A4C-BE0A-4FE1-8C4A-BF0C9101B9B1}" destId="{C1FA08E6-AFD3-4473-87DB-F27B8B3FC07D}" srcOrd="0" destOrd="0" parTransId="{3C6D4E6C-E758-4F94-B254-62282F41881F}" sibTransId="{1096CD19-E40B-4244-B974-C9C465CECA12}"/>
    <dgm:cxn modelId="{D809AC2F-A5C2-4F35-9430-AC323199DACD}" type="presOf" srcId="{C1FA08E6-AFD3-4473-87DB-F27B8B3FC07D}" destId="{5C0754A5-8F29-42C9-932B-0EEE46BF0F63}" srcOrd="0" destOrd="0" presId="urn:microsoft.com/office/officeart/2005/8/layout/vList5"/>
    <dgm:cxn modelId="{6681DDD8-03E5-4A35-9CF5-4E5F1BFD97F5}" type="presOf" srcId="{8EF665E8-126F-4994-9B30-8C8FAD3FAD6B}" destId="{9FD02AB6-4C59-4E43-BA16-D5553FE1B670}" srcOrd="0" destOrd="0" presId="urn:microsoft.com/office/officeart/2005/8/layout/vList5"/>
    <dgm:cxn modelId="{9468EFCC-4404-4A9E-B9F6-A13B96505F74}" type="presOf" srcId="{F2006085-C8EF-472B-A51E-9A4392A2FE73}" destId="{C67D5F4E-A679-4524-AC86-75D7A93F414E}" srcOrd="0" destOrd="0" presId="urn:microsoft.com/office/officeart/2005/8/layout/vList5"/>
    <dgm:cxn modelId="{D751217D-12E7-4595-BA23-A7FD5200ABEC}" type="presOf" srcId="{58B54E68-DE47-48DD-A487-94CB2DB25C54}" destId="{72223E5D-78F6-41D3-8295-44A070D1B2FB}" srcOrd="0" destOrd="0" presId="urn:microsoft.com/office/officeart/2005/8/layout/vList5"/>
    <dgm:cxn modelId="{2E58D891-8783-42A4-8D88-5DC5190F0678}" type="presOf" srcId="{4B39CBA8-01B6-4379-B2A4-80D113E5AF2E}" destId="{91331EDE-7621-47A6-9B37-358CA06DE0A6}" srcOrd="0" destOrd="0" presId="urn:microsoft.com/office/officeart/2005/8/layout/vList5"/>
    <dgm:cxn modelId="{12CF19E1-0211-4A42-BF5F-CC67187B9833}" srcId="{8EF665E8-126F-4994-9B30-8C8FAD3FAD6B}" destId="{4B39CBA8-01B6-4379-B2A4-80D113E5AF2E}" srcOrd="1" destOrd="0" parTransId="{A72BAB10-B745-401E-846D-419307C80080}" sibTransId="{C91A9C42-CFD1-41FE-BB0D-02FA1D1DB144}"/>
    <dgm:cxn modelId="{61EEEC8F-916E-42EB-B6BE-724BC4FF5CEC}" type="presParOf" srcId="{9FD02AB6-4C59-4E43-BA16-D5553FE1B670}" destId="{DC6B7C0A-9D9A-4FC1-A72E-6E64F1BC99F6}" srcOrd="0" destOrd="0" presId="urn:microsoft.com/office/officeart/2005/8/layout/vList5"/>
    <dgm:cxn modelId="{C3E684AD-0829-4E78-BFDA-A7F17FD9DE99}" type="presParOf" srcId="{DC6B7C0A-9D9A-4FC1-A72E-6E64F1BC99F6}" destId="{25223F45-F957-46D4-85C4-8FFCD08F95ED}" srcOrd="0" destOrd="0" presId="urn:microsoft.com/office/officeart/2005/8/layout/vList5"/>
    <dgm:cxn modelId="{0F578C22-BFDE-4E67-9B55-797A03DDB655}" type="presParOf" srcId="{DC6B7C0A-9D9A-4FC1-A72E-6E64F1BC99F6}" destId="{5C0754A5-8F29-42C9-932B-0EEE46BF0F63}" srcOrd="1" destOrd="0" presId="urn:microsoft.com/office/officeart/2005/8/layout/vList5"/>
    <dgm:cxn modelId="{1370A316-DF7D-4D9A-A76D-8AAFE395F6D3}" type="presParOf" srcId="{9FD02AB6-4C59-4E43-BA16-D5553FE1B670}" destId="{BFE55961-0ACC-416B-A2CB-AB5360A6BD55}" srcOrd="1" destOrd="0" presId="urn:microsoft.com/office/officeart/2005/8/layout/vList5"/>
    <dgm:cxn modelId="{664B03C8-97AC-48CA-ABEF-B84036D1E356}" type="presParOf" srcId="{9FD02AB6-4C59-4E43-BA16-D5553FE1B670}" destId="{DDD85409-93AB-4919-813E-93F3213A4919}" srcOrd="2" destOrd="0" presId="urn:microsoft.com/office/officeart/2005/8/layout/vList5"/>
    <dgm:cxn modelId="{994678C2-934B-4A83-92CA-3D7864CDA829}" type="presParOf" srcId="{DDD85409-93AB-4919-813E-93F3213A4919}" destId="{91331EDE-7621-47A6-9B37-358CA06DE0A6}" srcOrd="0" destOrd="0" presId="urn:microsoft.com/office/officeart/2005/8/layout/vList5"/>
    <dgm:cxn modelId="{B6CA62CD-799B-40A8-BB47-CFBF45CB8523}" type="presParOf" srcId="{DDD85409-93AB-4919-813E-93F3213A4919}" destId="{7C072421-D359-4720-BE64-F3D0BDB53BCC}" srcOrd="1" destOrd="0" presId="urn:microsoft.com/office/officeart/2005/8/layout/vList5"/>
    <dgm:cxn modelId="{3D87F42B-B4A9-41A4-8885-1B5CB5D6DB6C}" type="presParOf" srcId="{9FD02AB6-4C59-4E43-BA16-D5553FE1B670}" destId="{52B320A8-D92F-4420-BB65-087C9A7CD645}" srcOrd="3" destOrd="0" presId="urn:microsoft.com/office/officeart/2005/8/layout/vList5"/>
    <dgm:cxn modelId="{8FFECE39-9773-437A-8C41-9FC90EE73A8C}" type="presParOf" srcId="{9FD02AB6-4C59-4E43-BA16-D5553FE1B670}" destId="{678BB7C7-7C84-401E-952B-71F6828C9B36}" srcOrd="4" destOrd="0" presId="urn:microsoft.com/office/officeart/2005/8/layout/vList5"/>
    <dgm:cxn modelId="{17DBE752-B4C4-4D84-9E91-9B461B6850B1}" type="presParOf" srcId="{678BB7C7-7C84-401E-952B-71F6828C9B36}" destId="{C67D5F4E-A679-4524-AC86-75D7A93F414E}" srcOrd="0" destOrd="0" presId="urn:microsoft.com/office/officeart/2005/8/layout/vList5"/>
    <dgm:cxn modelId="{1610A1F2-E5AC-4560-9CFD-31A0ECB6189C}" type="presParOf" srcId="{678BB7C7-7C84-401E-952B-71F6828C9B36}" destId="{EA1B5011-DC8B-4033-89C6-FC5EF46D34A1}" srcOrd="1" destOrd="0" presId="urn:microsoft.com/office/officeart/2005/8/layout/vList5"/>
    <dgm:cxn modelId="{F9045FE5-CB9C-44AE-AE7B-DFBE03E47F1C}" type="presParOf" srcId="{9FD02AB6-4C59-4E43-BA16-D5553FE1B670}" destId="{37319AFF-6AA1-4919-A2C0-AC1B90148BC1}" srcOrd="5" destOrd="0" presId="urn:microsoft.com/office/officeart/2005/8/layout/vList5"/>
    <dgm:cxn modelId="{7FE5F81B-4C4E-49BB-89E2-6C8B4DEE0760}" type="presParOf" srcId="{9FD02AB6-4C59-4E43-BA16-D5553FE1B670}" destId="{54F76233-4D06-4424-AEE1-CFDC90398EA4}" srcOrd="6" destOrd="0" presId="urn:microsoft.com/office/officeart/2005/8/layout/vList5"/>
    <dgm:cxn modelId="{4E7683BC-180E-40CC-BC8F-D7DB18875C4B}" type="presParOf" srcId="{54F76233-4D06-4424-AEE1-CFDC90398EA4}" destId="{64EFC80C-DE63-4F09-A666-F152884AD286}" srcOrd="0" destOrd="0" presId="urn:microsoft.com/office/officeart/2005/8/layout/vList5"/>
    <dgm:cxn modelId="{3BEFC735-36C5-4771-AE0F-4D1A4E07CA0B}" type="presParOf" srcId="{54F76233-4D06-4424-AEE1-CFDC90398EA4}" destId="{72223E5D-78F6-41D3-8295-44A070D1B2F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E1E6C-86CF-4686-A91D-C0D168B374B3}">
      <dsp:nvSpPr>
        <dsp:cNvPr id="0" name=""/>
        <dsp:cNvSpPr/>
      </dsp:nvSpPr>
      <dsp:spPr>
        <a:xfrm>
          <a:off x="1153136" y="2481088"/>
          <a:ext cx="7250185" cy="30901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b="1" kern="1200" dirty="0" smtClean="0"/>
            <a:t>Учебная успеваемость </a:t>
          </a:r>
          <a:endParaRPr lang="ru-RU" sz="5900" kern="1200" dirty="0"/>
        </a:p>
      </dsp:txBody>
      <dsp:txXfrm>
        <a:off x="2214901" y="2933635"/>
        <a:ext cx="5126655" cy="2185089"/>
      </dsp:txXfrm>
    </dsp:sp>
    <dsp:sp modelId="{54422DB7-0D2C-4791-87FF-D98A05F134B6}">
      <dsp:nvSpPr>
        <dsp:cNvPr id="0" name=""/>
        <dsp:cNvSpPr/>
      </dsp:nvSpPr>
      <dsp:spPr>
        <a:xfrm rot="13205144">
          <a:off x="1077974" y="1513704"/>
          <a:ext cx="2327461" cy="7046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1A06B-D57F-495F-A35C-A6DCEE06ADAF}">
      <dsp:nvSpPr>
        <dsp:cNvPr id="0" name=""/>
        <dsp:cNvSpPr/>
      </dsp:nvSpPr>
      <dsp:spPr>
        <a:xfrm>
          <a:off x="81709" y="122259"/>
          <a:ext cx="2348858" cy="1879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цели обучения и вытекающие из них требования к обучающимся</a:t>
          </a:r>
          <a:endParaRPr lang="ru-RU" sz="2100" kern="1200" dirty="0"/>
        </a:p>
      </dsp:txBody>
      <dsp:txXfrm>
        <a:off x="136746" y="177296"/>
        <a:ext cx="2238784" cy="1769013"/>
      </dsp:txXfrm>
    </dsp:sp>
    <dsp:sp modelId="{5B79CEAC-FD3C-4238-8453-B81F62AA8014}">
      <dsp:nvSpPr>
        <dsp:cNvPr id="0" name=""/>
        <dsp:cNvSpPr/>
      </dsp:nvSpPr>
      <dsp:spPr>
        <a:xfrm rot="16180611">
          <a:off x="3963973" y="1235097"/>
          <a:ext cx="1601001" cy="7046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B843E-42A8-4C97-8D2B-DBC771741B55}">
      <dsp:nvSpPr>
        <dsp:cNvPr id="0" name=""/>
        <dsp:cNvSpPr/>
      </dsp:nvSpPr>
      <dsp:spPr>
        <a:xfrm>
          <a:off x="3200399" y="-152605"/>
          <a:ext cx="3119120" cy="1879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психофизические возможности (способности) обучающихся</a:t>
          </a:r>
          <a:endParaRPr lang="ru-RU" sz="2100" kern="1200" dirty="0"/>
        </a:p>
      </dsp:txBody>
      <dsp:txXfrm>
        <a:off x="3255436" y="-97568"/>
        <a:ext cx="3009046" cy="1769013"/>
      </dsp:txXfrm>
    </dsp:sp>
    <dsp:sp modelId="{FCD43272-D449-45F5-81B0-6F7CC46B5B22}">
      <dsp:nvSpPr>
        <dsp:cNvPr id="0" name=""/>
        <dsp:cNvSpPr/>
      </dsp:nvSpPr>
      <dsp:spPr>
        <a:xfrm rot="19150468">
          <a:off x="6107378" y="1499627"/>
          <a:ext cx="2361366" cy="7046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4B817-D9CA-46C7-9E35-E487DB12537C}">
      <dsp:nvSpPr>
        <dsp:cNvPr id="0" name=""/>
        <dsp:cNvSpPr/>
      </dsp:nvSpPr>
      <dsp:spPr>
        <a:xfrm>
          <a:off x="7098491" y="67381"/>
          <a:ext cx="2348858" cy="1879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социальные условия их жизни, обучения и воспитания в образовательном учреждении</a:t>
          </a:r>
          <a:endParaRPr lang="ru-RU" sz="2100" kern="1200" dirty="0"/>
        </a:p>
      </dsp:txBody>
      <dsp:txXfrm>
        <a:off x="7153528" y="122418"/>
        <a:ext cx="2238784" cy="17690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CDDD7-5419-4BE0-BE7D-CC677D9CC23C}">
      <dsp:nvSpPr>
        <dsp:cNvPr id="0" name=""/>
        <dsp:cNvSpPr/>
      </dsp:nvSpPr>
      <dsp:spPr>
        <a:xfrm>
          <a:off x="4356991" y="145461"/>
          <a:ext cx="3681539" cy="849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Внешние</a:t>
          </a:r>
          <a:endParaRPr lang="ru-RU" sz="4800" kern="1200" dirty="0"/>
        </a:p>
      </dsp:txBody>
      <dsp:txXfrm>
        <a:off x="4381886" y="170356"/>
        <a:ext cx="3631749" cy="800187"/>
      </dsp:txXfrm>
    </dsp:sp>
    <dsp:sp modelId="{33336416-0279-464E-979C-B4A3E078396A}">
      <dsp:nvSpPr>
        <dsp:cNvPr id="0" name=""/>
        <dsp:cNvSpPr/>
      </dsp:nvSpPr>
      <dsp:spPr>
        <a:xfrm>
          <a:off x="4725145" y="995438"/>
          <a:ext cx="324839" cy="708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880"/>
              </a:lnTo>
              <a:lnTo>
                <a:pt x="324839" y="70888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8CA3E-78A9-42C7-8B27-99951190339D}">
      <dsp:nvSpPr>
        <dsp:cNvPr id="0" name=""/>
        <dsp:cNvSpPr/>
      </dsp:nvSpPr>
      <dsp:spPr>
        <a:xfrm>
          <a:off x="5049984" y="1279330"/>
          <a:ext cx="2981978" cy="8499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Социальные</a:t>
          </a:r>
          <a:endParaRPr lang="ru-RU" sz="2800" kern="1200" dirty="0"/>
        </a:p>
      </dsp:txBody>
      <dsp:txXfrm>
        <a:off x="5074879" y="1304225"/>
        <a:ext cx="2932188" cy="800187"/>
      </dsp:txXfrm>
    </dsp:sp>
    <dsp:sp modelId="{35E823DB-7085-43F7-A328-4F6D8B560663}">
      <dsp:nvSpPr>
        <dsp:cNvPr id="0" name=""/>
        <dsp:cNvSpPr/>
      </dsp:nvSpPr>
      <dsp:spPr>
        <a:xfrm>
          <a:off x="4725145" y="995438"/>
          <a:ext cx="350528" cy="171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245"/>
              </a:lnTo>
              <a:lnTo>
                <a:pt x="350528" y="171824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17C41-75BD-4DE6-A507-253D3C5E035F}">
      <dsp:nvSpPr>
        <dsp:cNvPr id="0" name=""/>
        <dsp:cNvSpPr/>
      </dsp:nvSpPr>
      <dsp:spPr>
        <a:xfrm>
          <a:off x="5075674" y="2288695"/>
          <a:ext cx="2955567" cy="8499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Социально-экономические</a:t>
          </a:r>
          <a:endParaRPr lang="ru-RU" sz="2600" kern="1200" dirty="0"/>
        </a:p>
      </dsp:txBody>
      <dsp:txXfrm>
        <a:off x="5100569" y="2313590"/>
        <a:ext cx="2905777" cy="800187"/>
      </dsp:txXfrm>
    </dsp:sp>
    <dsp:sp modelId="{F624C83F-488B-43AC-A77C-2783D00A7389}">
      <dsp:nvSpPr>
        <dsp:cNvPr id="0" name=""/>
        <dsp:cNvSpPr/>
      </dsp:nvSpPr>
      <dsp:spPr>
        <a:xfrm>
          <a:off x="4725145" y="995438"/>
          <a:ext cx="332237" cy="2799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008"/>
              </a:lnTo>
              <a:lnTo>
                <a:pt x="332237" y="27990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D0EF4-C716-483C-87AC-1F701B716756}">
      <dsp:nvSpPr>
        <dsp:cNvPr id="0" name=""/>
        <dsp:cNvSpPr/>
      </dsp:nvSpPr>
      <dsp:spPr>
        <a:xfrm>
          <a:off x="5057382" y="3369458"/>
          <a:ext cx="2965441" cy="8499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Организационные</a:t>
          </a:r>
          <a:endParaRPr lang="ru-RU" sz="2600" kern="1200" dirty="0"/>
        </a:p>
      </dsp:txBody>
      <dsp:txXfrm>
        <a:off x="5082277" y="3394353"/>
        <a:ext cx="2915651" cy="800187"/>
      </dsp:txXfrm>
    </dsp:sp>
    <dsp:sp modelId="{B0AF026F-7D2D-45A4-B5D5-56C8A56D8621}">
      <dsp:nvSpPr>
        <dsp:cNvPr id="0" name=""/>
        <dsp:cNvSpPr/>
      </dsp:nvSpPr>
      <dsp:spPr>
        <a:xfrm>
          <a:off x="8" y="145461"/>
          <a:ext cx="3595794" cy="849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Внутренние</a:t>
          </a:r>
          <a:endParaRPr lang="ru-RU" sz="4800" kern="1200" dirty="0"/>
        </a:p>
      </dsp:txBody>
      <dsp:txXfrm>
        <a:off x="24903" y="170356"/>
        <a:ext cx="3546004" cy="800187"/>
      </dsp:txXfrm>
    </dsp:sp>
    <dsp:sp modelId="{6634808A-E46D-486A-A4EC-86FE41FD6715}">
      <dsp:nvSpPr>
        <dsp:cNvPr id="0" name=""/>
        <dsp:cNvSpPr/>
      </dsp:nvSpPr>
      <dsp:spPr>
        <a:xfrm>
          <a:off x="359588" y="995438"/>
          <a:ext cx="232215" cy="1036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6912"/>
              </a:lnTo>
              <a:lnTo>
                <a:pt x="232215" y="10369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85F77-DD30-450E-8A5E-CD11B2549006}">
      <dsp:nvSpPr>
        <dsp:cNvPr id="0" name=""/>
        <dsp:cNvSpPr/>
      </dsp:nvSpPr>
      <dsp:spPr>
        <a:xfrm>
          <a:off x="591803" y="1289351"/>
          <a:ext cx="3760407" cy="1485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Особенности личности школьника</a:t>
          </a:r>
          <a:endParaRPr lang="ru-RU" sz="2600" kern="1200" dirty="0"/>
        </a:p>
      </dsp:txBody>
      <dsp:txXfrm>
        <a:off x="635326" y="1332874"/>
        <a:ext cx="3673361" cy="1398952"/>
      </dsp:txXfrm>
    </dsp:sp>
    <dsp:sp modelId="{105B5AF5-1763-4EE0-BAF1-7D1738F583E3}">
      <dsp:nvSpPr>
        <dsp:cNvPr id="0" name=""/>
        <dsp:cNvSpPr/>
      </dsp:nvSpPr>
      <dsp:spPr>
        <a:xfrm>
          <a:off x="359588" y="995438"/>
          <a:ext cx="228393" cy="25922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2243"/>
              </a:lnTo>
              <a:lnTo>
                <a:pt x="228393" y="259224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22CFD-1734-4652-8CD9-8F4BDEBC8323}">
      <dsp:nvSpPr>
        <dsp:cNvPr id="0" name=""/>
        <dsp:cNvSpPr/>
      </dsp:nvSpPr>
      <dsp:spPr>
        <a:xfrm>
          <a:off x="587981" y="2906433"/>
          <a:ext cx="3630517" cy="1362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Особенности организма школьника</a:t>
          </a:r>
          <a:endParaRPr lang="ru-RU" sz="2600" kern="1200" dirty="0"/>
        </a:p>
      </dsp:txBody>
      <dsp:txXfrm>
        <a:off x="627887" y="2946339"/>
        <a:ext cx="3550705" cy="12826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754A5-8F29-42C9-932B-0EEE46BF0F63}">
      <dsp:nvSpPr>
        <dsp:cNvPr id="0" name=""/>
        <dsp:cNvSpPr/>
      </dsp:nvSpPr>
      <dsp:spPr>
        <a:xfrm rot="5400000">
          <a:off x="5513120" y="-2672055"/>
          <a:ext cx="954426" cy="654210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Недостатки в развитии учебной мотивации, недостаточный уровень развития психических процессов и свойств, </a:t>
          </a:r>
          <a:r>
            <a:rPr lang="ru-RU" sz="1600" kern="1200" dirty="0" err="1" smtClean="0"/>
            <a:t>несформированность</a:t>
          </a:r>
          <a:r>
            <a:rPr lang="ru-RU" sz="1600" kern="1200" dirty="0" smtClean="0"/>
            <a:t> исполнительских механизмов, ЗПР и др. </a:t>
          </a:r>
          <a:endParaRPr lang="ru-RU" sz="1600" kern="1200" dirty="0"/>
        </a:p>
      </dsp:txBody>
      <dsp:txXfrm rot="-5400000">
        <a:off x="2719281" y="168375"/>
        <a:ext cx="6495514" cy="861244"/>
      </dsp:txXfrm>
    </dsp:sp>
    <dsp:sp modelId="{25223F45-F957-46D4-85C4-8FFCD08F95ED}">
      <dsp:nvSpPr>
        <dsp:cNvPr id="0" name=""/>
        <dsp:cNvSpPr/>
      </dsp:nvSpPr>
      <dsp:spPr>
        <a:xfrm>
          <a:off x="278" y="2480"/>
          <a:ext cx="2719003" cy="11930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Психологические</a:t>
          </a:r>
          <a:endParaRPr lang="ru-RU" sz="2100" b="1" kern="1200" dirty="0"/>
        </a:p>
      </dsp:txBody>
      <dsp:txXfrm>
        <a:off x="58517" y="60719"/>
        <a:ext cx="2602525" cy="1076555"/>
      </dsp:txXfrm>
    </dsp:sp>
    <dsp:sp modelId="{7C072421-D359-4720-BE64-F3D0BDB53BCC}">
      <dsp:nvSpPr>
        <dsp:cNvPr id="0" name=""/>
        <dsp:cNvSpPr/>
      </dsp:nvSpPr>
      <dsp:spPr>
        <a:xfrm rot="5400000">
          <a:off x="5546087" y="-1382825"/>
          <a:ext cx="954426" cy="64690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Наследственные, врождённые и приобретённые недостатки физического развития, состояния здоровья, акцентуации черт характера, угрожающие психическими заболеваниями и др.</a:t>
          </a:r>
          <a:endParaRPr lang="ru-RU" sz="1600" kern="1200" dirty="0"/>
        </a:p>
      </dsp:txBody>
      <dsp:txXfrm rot="-5400000">
        <a:off x="2788794" y="1421059"/>
        <a:ext cx="6422423" cy="861244"/>
      </dsp:txXfrm>
    </dsp:sp>
    <dsp:sp modelId="{91331EDE-7621-47A6-9B37-358CA06DE0A6}">
      <dsp:nvSpPr>
        <dsp:cNvPr id="0" name=""/>
        <dsp:cNvSpPr/>
      </dsp:nvSpPr>
      <dsp:spPr>
        <a:xfrm>
          <a:off x="278" y="1255165"/>
          <a:ext cx="2788515" cy="11930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Биопсихологические</a:t>
          </a:r>
          <a:endParaRPr lang="ru-RU" sz="1800" b="1" kern="1200" dirty="0"/>
        </a:p>
      </dsp:txBody>
      <dsp:txXfrm>
        <a:off x="58517" y="1313404"/>
        <a:ext cx="2672037" cy="1076555"/>
      </dsp:txXfrm>
    </dsp:sp>
    <dsp:sp modelId="{EA1B5011-DC8B-4033-89C6-FC5EF46D34A1}">
      <dsp:nvSpPr>
        <dsp:cNvPr id="0" name=""/>
        <dsp:cNvSpPr/>
      </dsp:nvSpPr>
      <dsp:spPr>
        <a:xfrm rot="5400000">
          <a:off x="5473852" y="-121167"/>
          <a:ext cx="1060415" cy="6512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Связаны с особенностями организации учебно-познавательной деятельности школьников, выбранными методами и технологиями обучения, характером взаимоотношений между педагогами и обучающимися.</a:t>
          </a:r>
          <a:endParaRPr lang="ru-RU" sz="16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</dsp:txBody>
      <dsp:txXfrm rot="-5400000">
        <a:off x="2747660" y="2656790"/>
        <a:ext cx="6461035" cy="956885"/>
      </dsp:txXfrm>
    </dsp:sp>
    <dsp:sp modelId="{C67D5F4E-A679-4524-AC86-75D7A93F414E}">
      <dsp:nvSpPr>
        <dsp:cNvPr id="0" name=""/>
        <dsp:cNvSpPr/>
      </dsp:nvSpPr>
      <dsp:spPr>
        <a:xfrm>
          <a:off x="278" y="2507849"/>
          <a:ext cx="2747382" cy="11930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Педагогические</a:t>
          </a:r>
          <a:endParaRPr lang="ru-RU" sz="2100" b="1" kern="1200" dirty="0"/>
        </a:p>
      </dsp:txBody>
      <dsp:txXfrm>
        <a:off x="58517" y="2566088"/>
        <a:ext cx="2630904" cy="1076555"/>
      </dsp:txXfrm>
    </dsp:sp>
    <dsp:sp modelId="{72223E5D-78F6-41D3-8295-44A070D1B2FB}">
      <dsp:nvSpPr>
        <dsp:cNvPr id="0" name=""/>
        <dsp:cNvSpPr/>
      </dsp:nvSpPr>
      <dsp:spPr>
        <a:xfrm rot="5400000">
          <a:off x="5486107" y="1087033"/>
          <a:ext cx="954426" cy="659489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Проблемная родительская семья, негативно сложившийся круг общения, формируемая слабо социально-ориентированная система ценностей и др.</a:t>
          </a:r>
          <a:endParaRPr lang="ru-RU" sz="1600" kern="1200" dirty="0"/>
        </a:p>
      </dsp:txBody>
      <dsp:txXfrm rot="-5400000">
        <a:off x="2665873" y="3953859"/>
        <a:ext cx="6548305" cy="861244"/>
      </dsp:txXfrm>
    </dsp:sp>
    <dsp:sp modelId="{64EFC80C-DE63-4F09-A666-F152884AD286}">
      <dsp:nvSpPr>
        <dsp:cNvPr id="0" name=""/>
        <dsp:cNvSpPr/>
      </dsp:nvSpPr>
      <dsp:spPr>
        <a:xfrm>
          <a:off x="278" y="3760534"/>
          <a:ext cx="2665594" cy="11930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Социальные</a:t>
          </a:r>
          <a:endParaRPr lang="ru-RU" sz="2100" b="1" kern="1200" dirty="0"/>
        </a:p>
      </dsp:txBody>
      <dsp:txXfrm>
        <a:off x="58517" y="3818773"/>
        <a:ext cx="2549116" cy="1076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54B14-14C4-4398-80B9-1D9419A101AC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7FB89-E31A-4105-A6EE-1EB9997F5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402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22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0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1920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754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5248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3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113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94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15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87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19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61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03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19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11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49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005A3-78A5-4C02-AC38-114E96371D9E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CB0154-FF04-4E41-96B5-2B82F742F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40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Проблема школьной </a:t>
            </a:r>
            <a:r>
              <a:rPr lang="ru-RU" dirty="0" err="1" smtClean="0"/>
              <a:t>неуспешности</a:t>
            </a:r>
            <a:r>
              <a:rPr lang="ru-RU" dirty="0" smtClean="0"/>
              <a:t> в современной школе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5468153"/>
            <a:ext cx="7766936" cy="1096899"/>
          </a:xfrm>
        </p:spPr>
        <p:txBody>
          <a:bodyPr/>
          <a:lstStyle/>
          <a:p>
            <a:r>
              <a:rPr lang="ru-RU" dirty="0" smtClean="0"/>
              <a:t>Методист Управления образования </a:t>
            </a:r>
            <a:br>
              <a:rPr lang="ru-RU" dirty="0" smtClean="0"/>
            </a:br>
            <a:r>
              <a:rPr lang="ru-RU" dirty="0" smtClean="0"/>
              <a:t>Администрации МО «Турочакский район» </a:t>
            </a:r>
            <a:br>
              <a:rPr lang="ru-RU" dirty="0" smtClean="0"/>
            </a:br>
            <a:r>
              <a:rPr lang="ru-RU" dirty="0" smtClean="0"/>
              <a:t>Иванова Е. 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05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971969038"/>
              </p:ext>
            </p:extLst>
          </p:nvPr>
        </p:nvGraphicFramePr>
        <p:xfrm>
          <a:off x="640080" y="719666"/>
          <a:ext cx="951992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837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94361"/>
            <a:ext cx="9152466" cy="54470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/>
              <a:t>Общие особенности неуспевающих учеников</a:t>
            </a:r>
          </a:p>
          <a:p>
            <a:pPr marL="0" indent="0" algn="ctr">
              <a:buNone/>
            </a:pPr>
            <a:endParaRPr lang="ru-RU" b="1" dirty="0" smtClean="0"/>
          </a:p>
          <a:p>
            <a:pPr algn="just"/>
            <a:r>
              <a:rPr lang="ru-RU" sz="2400" dirty="0" smtClean="0"/>
              <a:t>Слабая самоорганизация в процессе учения.</a:t>
            </a:r>
          </a:p>
          <a:p>
            <a:pPr algn="just"/>
            <a:r>
              <a:rPr lang="ru-RU" sz="2400" dirty="0" smtClean="0"/>
              <a:t>Отсутствие сформированных способов и приемов учебной работы (неумение учиться).</a:t>
            </a:r>
          </a:p>
          <a:p>
            <a:pPr algn="just"/>
            <a:r>
              <a:rPr lang="ru-RU" sz="2400" dirty="0" smtClean="0"/>
              <a:t>Неразвитость логического мышления.</a:t>
            </a:r>
          </a:p>
          <a:p>
            <a:pPr algn="just"/>
            <a:r>
              <a:rPr lang="ru-RU" sz="2400" dirty="0" smtClean="0"/>
              <a:t>Несистематичность в учебе.</a:t>
            </a:r>
          </a:p>
          <a:p>
            <a:pPr algn="just"/>
            <a:r>
              <a:rPr lang="ru-RU" sz="2400" dirty="0" smtClean="0"/>
              <a:t>Выполнение заданий наспех.</a:t>
            </a:r>
          </a:p>
          <a:p>
            <a:pPr algn="just"/>
            <a:r>
              <a:rPr lang="ru-RU" sz="2400" dirty="0" smtClean="0"/>
              <a:t>Зубрёжка.</a:t>
            </a:r>
          </a:p>
          <a:p>
            <a:pPr algn="just"/>
            <a:r>
              <a:rPr lang="ru-RU" sz="2400" dirty="0" smtClean="0"/>
              <a:t>Отставание в умственном развитии.</a:t>
            </a:r>
          </a:p>
          <a:p>
            <a:pPr algn="just"/>
            <a:r>
              <a:rPr lang="ru-RU" sz="2400" dirty="0" smtClean="0"/>
              <a:t>Невнимательность.</a:t>
            </a:r>
          </a:p>
          <a:p>
            <a:pPr algn="just"/>
            <a:r>
              <a:rPr lang="ru-RU" sz="2400" dirty="0" smtClean="0"/>
              <a:t>Слабость памяти</a:t>
            </a:r>
          </a:p>
        </p:txBody>
      </p:sp>
    </p:spTree>
    <p:extLst>
      <p:ext uri="{BB962C8B-B14F-4D97-AF65-F5344CB8AC3E}">
        <p14:creationId xmlns:p14="http://schemas.microsoft.com/office/powerpoint/2010/main" val="184696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0040"/>
            <a:ext cx="8869002" cy="1298448"/>
          </a:xfrm>
        </p:spPr>
        <p:txBody>
          <a:bodyPr/>
          <a:lstStyle/>
          <a:p>
            <a:pPr algn="ctr"/>
            <a:r>
              <a:rPr lang="ru-RU" b="1" dirty="0" smtClean="0"/>
              <a:t>Факторы возникновения </a:t>
            </a:r>
            <a:br>
              <a:rPr lang="ru-RU" b="1" dirty="0" smtClean="0"/>
            </a:br>
            <a:r>
              <a:rPr lang="ru-RU" b="1" dirty="0" smtClean="0"/>
              <a:t>рисков учебной </a:t>
            </a:r>
            <a:r>
              <a:rPr lang="ru-RU" b="1" dirty="0" err="1" smtClean="0"/>
              <a:t>неуспешности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499903"/>
              </p:ext>
            </p:extLst>
          </p:nvPr>
        </p:nvGraphicFramePr>
        <p:xfrm>
          <a:off x="677334" y="1956816"/>
          <a:ext cx="8596312" cy="4469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602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188976"/>
            <a:ext cx="9261664" cy="1320800"/>
          </a:xfrm>
        </p:spPr>
        <p:txBody>
          <a:bodyPr/>
          <a:lstStyle/>
          <a:p>
            <a:pPr algn="ctr"/>
            <a:r>
              <a:rPr lang="ru-RU" b="1" dirty="0" smtClean="0"/>
              <a:t>Причины возникновения</a:t>
            </a:r>
            <a:br>
              <a:rPr lang="ru-RU" b="1" dirty="0" smtClean="0"/>
            </a:br>
            <a:r>
              <a:rPr lang="ru-RU" b="1" dirty="0" smtClean="0"/>
              <a:t> рисков учебной </a:t>
            </a:r>
            <a:r>
              <a:rPr lang="ru-RU" b="1" dirty="0" err="1" smtClean="0"/>
              <a:t>неуспешности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828867"/>
              </p:ext>
            </p:extLst>
          </p:nvPr>
        </p:nvGraphicFramePr>
        <p:xfrm>
          <a:off x="677862" y="1546352"/>
          <a:ext cx="9261665" cy="495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67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142" y="609600"/>
            <a:ext cx="10862394" cy="1320800"/>
          </a:xfrm>
        </p:spPr>
        <p:txBody>
          <a:bodyPr/>
          <a:lstStyle/>
          <a:p>
            <a:r>
              <a:rPr lang="ru-RU" dirty="0" smtClean="0"/>
              <a:t>Основные категории неуспевающих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64792"/>
            <a:ext cx="8816802" cy="4617719"/>
          </a:xfrm>
        </p:spPr>
        <p:txBody>
          <a:bodyPr>
            <a:normAutofit/>
          </a:bodyPr>
          <a:lstStyle/>
          <a:p>
            <a:r>
              <a:rPr lang="ru-RU" sz="2800" dirty="0"/>
              <a:t>Дети с </a:t>
            </a:r>
            <a:r>
              <a:rPr lang="ru-RU" sz="2800" dirty="0" smtClean="0"/>
              <a:t>задержкой в развитии</a:t>
            </a:r>
          </a:p>
          <a:p>
            <a:r>
              <a:rPr lang="ru-RU" sz="2800" dirty="0"/>
              <a:t>Недостаточно развитые  для школы дети </a:t>
            </a:r>
            <a:endParaRPr lang="ru-RU" sz="2800" dirty="0" smtClean="0"/>
          </a:p>
          <a:p>
            <a:r>
              <a:rPr lang="ru-RU" sz="2800" dirty="0"/>
              <a:t>Функционально </a:t>
            </a:r>
            <a:r>
              <a:rPr lang="ru-RU" sz="2800" dirty="0" smtClean="0"/>
              <a:t>не созревшие дети</a:t>
            </a:r>
          </a:p>
          <a:p>
            <a:r>
              <a:rPr lang="ru-RU" sz="2800" dirty="0"/>
              <a:t>Ослабленные </a:t>
            </a:r>
            <a:r>
              <a:rPr lang="ru-RU" sz="2800" dirty="0" smtClean="0"/>
              <a:t>дети</a:t>
            </a:r>
            <a:endParaRPr lang="ru-RU" sz="2800" dirty="0"/>
          </a:p>
          <a:p>
            <a:r>
              <a:rPr lang="ru-RU" sz="2800" dirty="0"/>
              <a:t>Системно-отстающие  </a:t>
            </a:r>
            <a:r>
              <a:rPr lang="ru-RU" sz="2800" dirty="0" smtClean="0"/>
              <a:t>дети</a:t>
            </a:r>
          </a:p>
          <a:p>
            <a:r>
              <a:rPr lang="ru-RU" sz="2800" dirty="0"/>
              <a:t>Нестандартные </a:t>
            </a:r>
            <a:r>
              <a:rPr lang="ru-RU" sz="2800" dirty="0" smtClean="0"/>
              <a:t>дети</a:t>
            </a:r>
          </a:p>
          <a:p>
            <a:r>
              <a:rPr lang="ru-RU" sz="2800" dirty="0" err="1"/>
              <a:t>Депривированные</a:t>
            </a:r>
            <a:r>
              <a:rPr lang="ru-RU" sz="2800" dirty="0"/>
              <a:t> семьёй и школой дети</a:t>
            </a:r>
          </a:p>
        </p:txBody>
      </p:sp>
    </p:spTree>
    <p:extLst>
      <p:ext uri="{BB962C8B-B14F-4D97-AF65-F5344CB8AC3E}">
        <p14:creationId xmlns:p14="http://schemas.microsoft.com/office/powerpoint/2010/main" val="94855332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488</TotalTime>
  <Words>212</Words>
  <Application>Microsoft Office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Аспект</vt:lpstr>
      <vt:lpstr>Проблема школьной неуспешности в современной школе</vt:lpstr>
      <vt:lpstr>Презентация PowerPoint</vt:lpstr>
      <vt:lpstr>Презентация PowerPoint</vt:lpstr>
      <vt:lpstr>Факторы возникновения  рисков учебной неуспешности</vt:lpstr>
      <vt:lpstr>Причины возникновения  рисков учебной неуспешности</vt:lpstr>
      <vt:lpstr>Основные категории неуспевающих детей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Metod_02</dc:creator>
  <cp:lastModifiedBy>Metod_02</cp:lastModifiedBy>
  <cp:revision>65</cp:revision>
  <cp:lastPrinted>2022-12-06T08:46:35Z</cp:lastPrinted>
  <dcterms:created xsi:type="dcterms:W3CDTF">2022-12-06T03:45:38Z</dcterms:created>
  <dcterms:modified xsi:type="dcterms:W3CDTF">2022-12-14T05:25:26Z</dcterms:modified>
</cp:coreProperties>
</file>